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8" r:id="rId3"/>
    <p:sldId id="256" r:id="rId4"/>
    <p:sldId id="262" r:id="rId5"/>
    <p:sldId id="263" r:id="rId6"/>
    <p:sldId id="260" r:id="rId7"/>
    <p:sldId id="286" r:id="rId8"/>
    <p:sldId id="270" r:id="rId9"/>
    <p:sldId id="297" r:id="rId10"/>
    <p:sldId id="299" r:id="rId11"/>
    <p:sldId id="272" r:id="rId12"/>
    <p:sldId id="267" r:id="rId13"/>
    <p:sldId id="29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58AD07-7BB8-4FC9-8F7D-FB0084DA52A3}" v="3" dt="2019-12-09T18:20:20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46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erblanche" userId="b443805af4e0fa02" providerId="LiveId" clId="{8AAB442C-E941-4040-AF4A-30A8BCDC8457}"/>
    <pc:docChg chg="undo addSld delSld modSld sldOrd">
      <pc:chgData name="M Terblanche" userId="b443805af4e0fa02" providerId="LiveId" clId="{8AAB442C-E941-4040-AF4A-30A8BCDC8457}" dt="2018-10-22T19:36:40.794" v="87" actId="2696"/>
      <pc:docMkLst>
        <pc:docMk/>
      </pc:docMkLst>
      <pc:sldChg chg="add del">
        <pc:chgData name="M Terblanche" userId="b443805af4e0fa02" providerId="LiveId" clId="{8AAB442C-E941-4040-AF4A-30A8BCDC8457}" dt="2018-10-22T19:36:40.792" v="86" actId="2696"/>
        <pc:sldMkLst>
          <pc:docMk/>
          <pc:sldMk cId="3090530946" sldId="256"/>
        </pc:sldMkLst>
      </pc:sldChg>
      <pc:sldChg chg="add del">
        <pc:chgData name="M Terblanche" userId="b443805af4e0fa02" providerId="LiveId" clId="{8AAB442C-E941-4040-AF4A-30A8BCDC8457}" dt="2018-10-22T19:36:39.984" v="65" actId="2696"/>
        <pc:sldMkLst>
          <pc:docMk/>
          <pc:sldMk cId="2959669844" sldId="257"/>
        </pc:sldMkLst>
      </pc:sldChg>
      <pc:sldChg chg="add del">
        <pc:chgData name="M Terblanche" userId="b443805af4e0fa02" providerId="LiveId" clId="{8AAB442C-E941-4040-AF4A-30A8BCDC8457}" dt="2018-10-22T19:36:40.173" v="71" actId="2696"/>
        <pc:sldMkLst>
          <pc:docMk/>
          <pc:sldMk cId="2752575646" sldId="258"/>
        </pc:sldMkLst>
      </pc:sldChg>
      <pc:sldChg chg="add del">
        <pc:chgData name="M Terblanche" userId="b443805af4e0fa02" providerId="LiveId" clId="{8AAB442C-E941-4040-AF4A-30A8BCDC8457}" dt="2018-10-22T19:36:40.701" v="81" actId="2696"/>
        <pc:sldMkLst>
          <pc:docMk/>
          <pc:sldMk cId="469325066" sldId="259"/>
        </pc:sldMkLst>
      </pc:sldChg>
      <pc:sldChg chg="add del">
        <pc:chgData name="M Terblanche" userId="b443805af4e0fa02" providerId="LiveId" clId="{8AAB442C-E941-4040-AF4A-30A8BCDC8457}" dt="2018-10-22T19:36:40.296" v="78" actId="2696"/>
        <pc:sldMkLst>
          <pc:docMk/>
          <pc:sldMk cId="1600882267" sldId="260"/>
        </pc:sldMkLst>
      </pc:sldChg>
      <pc:sldChg chg="add del">
        <pc:chgData name="M Terblanche" userId="b443805af4e0fa02" providerId="LiveId" clId="{8AAB442C-E941-4040-AF4A-30A8BCDC8457}" dt="2018-10-22T19:36:40.206" v="73" actId="2696"/>
        <pc:sldMkLst>
          <pc:docMk/>
          <pc:sldMk cId="1052181877" sldId="261"/>
        </pc:sldMkLst>
      </pc:sldChg>
      <pc:sldChg chg="add del">
        <pc:chgData name="M Terblanche" userId="b443805af4e0fa02" providerId="LiveId" clId="{8AAB442C-E941-4040-AF4A-30A8BCDC8457}" dt="2018-10-22T19:36:40.232" v="75" actId="2696"/>
        <pc:sldMkLst>
          <pc:docMk/>
          <pc:sldMk cId="104711066" sldId="262"/>
        </pc:sldMkLst>
      </pc:sldChg>
      <pc:sldChg chg="add del">
        <pc:chgData name="M Terblanche" userId="b443805af4e0fa02" providerId="LiveId" clId="{8AAB442C-E941-4040-AF4A-30A8BCDC8457}" dt="2018-10-22T19:36:40.279" v="77" actId="2696"/>
        <pc:sldMkLst>
          <pc:docMk/>
          <pc:sldMk cId="3131203629" sldId="263"/>
        </pc:sldMkLst>
      </pc:sldChg>
      <pc:sldChg chg="add del">
        <pc:chgData name="M Terblanche" userId="b443805af4e0fa02" providerId="LiveId" clId="{8AAB442C-E941-4040-AF4A-30A8BCDC8457}" dt="2018-10-22T19:36:40.738" v="84" actId="2696"/>
        <pc:sldMkLst>
          <pc:docMk/>
          <pc:sldMk cId="941657961" sldId="264"/>
        </pc:sldMkLst>
      </pc:sldChg>
      <pc:sldChg chg="add del">
        <pc:chgData name="M Terblanche" userId="b443805af4e0fa02" providerId="LiveId" clId="{8AAB442C-E941-4040-AF4A-30A8BCDC8457}" dt="2018-10-22T19:36:40.772" v="85" actId="2696"/>
        <pc:sldMkLst>
          <pc:docMk/>
          <pc:sldMk cId="932855132" sldId="266"/>
        </pc:sldMkLst>
      </pc:sldChg>
      <pc:sldChg chg="add del ord">
        <pc:chgData name="M Terblanche" userId="b443805af4e0fa02" providerId="LiveId" clId="{8AAB442C-E941-4040-AF4A-30A8BCDC8457}" dt="2018-10-22T19:35:12.553" v="57"/>
        <pc:sldMkLst>
          <pc:docMk/>
          <pc:sldMk cId="517698319" sldId="267"/>
        </pc:sldMkLst>
      </pc:sldChg>
      <pc:sldChg chg="add del">
        <pc:chgData name="M Terblanche" userId="b443805af4e0fa02" providerId="LiveId" clId="{8AAB442C-E941-4040-AF4A-30A8BCDC8457}" dt="2018-10-22T19:36:40.019" v="66" actId="2696"/>
        <pc:sldMkLst>
          <pc:docMk/>
          <pc:sldMk cId="783142438" sldId="268"/>
        </pc:sldMkLst>
      </pc:sldChg>
      <pc:sldChg chg="add del">
        <pc:chgData name="M Terblanche" userId="b443805af4e0fa02" providerId="LiveId" clId="{8AAB442C-E941-4040-AF4A-30A8BCDC8457}" dt="2018-10-22T19:36:40.079" v="69" actId="2696"/>
        <pc:sldMkLst>
          <pc:docMk/>
          <pc:sldMk cId="1461963786" sldId="269"/>
        </pc:sldMkLst>
      </pc:sldChg>
      <pc:sldChg chg="add del">
        <pc:chgData name="M Terblanche" userId="b443805af4e0fa02" providerId="LiveId" clId="{8AAB442C-E941-4040-AF4A-30A8BCDC8457}" dt="2018-10-22T19:36:40.124" v="70" actId="2696"/>
        <pc:sldMkLst>
          <pc:docMk/>
          <pc:sldMk cId="710351801" sldId="270"/>
        </pc:sldMkLst>
      </pc:sldChg>
      <pc:sldChg chg="add del">
        <pc:chgData name="M Terblanche" userId="b443805af4e0fa02" providerId="LiveId" clId="{8AAB442C-E941-4040-AF4A-30A8BCDC8457}" dt="2018-10-22T19:36:39.963" v="64" actId="2696"/>
        <pc:sldMkLst>
          <pc:docMk/>
          <pc:sldMk cId="1340024074" sldId="272"/>
        </pc:sldMkLst>
      </pc:sldChg>
      <pc:sldChg chg="add del">
        <pc:chgData name="M Terblanche" userId="b443805af4e0fa02" providerId="LiveId" clId="{8AAB442C-E941-4040-AF4A-30A8BCDC8457}" dt="2018-10-22T19:36:40.631" v="79" actId="2696"/>
        <pc:sldMkLst>
          <pc:docMk/>
          <pc:sldMk cId="413760034" sldId="286"/>
        </pc:sldMkLst>
      </pc:sldChg>
      <pc:sldChg chg="add del">
        <pc:chgData name="M Terblanche" userId="b443805af4e0fa02" providerId="LiveId" clId="{8AAB442C-E941-4040-AF4A-30A8BCDC8457}" dt="2018-10-22T19:36:40.665" v="80" actId="2696"/>
        <pc:sldMkLst>
          <pc:docMk/>
          <pc:sldMk cId="2180988218" sldId="287"/>
        </pc:sldMkLst>
      </pc:sldChg>
      <pc:sldChg chg="add del">
        <pc:chgData name="M Terblanche" userId="b443805af4e0fa02" providerId="LiveId" clId="{8AAB442C-E941-4040-AF4A-30A8BCDC8457}" dt="2018-10-22T19:36:40.794" v="87" actId="2696"/>
        <pc:sldMkLst>
          <pc:docMk/>
          <pc:sldMk cId="2982116816" sldId="289"/>
        </pc:sldMkLst>
      </pc:sldChg>
      <pc:sldChg chg="add del">
        <pc:chgData name="M Terblanche" userId="b443805af4e0fa02" providerId="LiveId" clId="{8AAB442C-E941-4040-AF4A-30A8BCDC8457}" dt="2018-10-22T19:36:40.702" v="82" actId="2696"/>
        <pc:sldMkLst>
          <pc:docMk/>
          <pc:sldMk cId="3183223573" sldId="290"/>
        </pc:sldMkLst>
      </pc:sldChg>
      <pc:sldChg chg="add del">
        <pc:chgData name="M Terblanche" userId="b443805af4e0fa02" providerId="LiveId" clId="{8AAB442C-E941-4040-AF4A-30A8BCDC8457}" dt="2018-10-22T19:36:40.175" v="72" actId="2696"/>
        <pc:sldMkLst>
          <pc:docMk/>
          <pc:sldMk cId="1229016880" sldId="291"/>
        </pc:sldMkLst>
      </pc:sldChg>
      <pc:sldChg chg="add del">
        <pc:chgData name="M Terblanche" userId="b443805af4e0fa02" providerId="LiveId" clId="{8AAB442C-E941-4040-AF4A-30A8BCDC8457}" dt="2018-10-22T19:36:40.208" v="74" actId="2696"/>
        <pc:sldMkLst>
          <pc:docMk/>
          <pc:sldMk cId="1364795400" sldId="292"/>
        </pc:sldMkLst>
      </pc:sldChg>
      <pc:sldChg chg="add del">
        <pc:chgData name="M Terblanche" userId="b443805af4e0fa02" providerId="LiveId" clId="{8AAB442C-E941-4040-AF4A-30A8BCDC8457}" dt="2018-10-22T19:36:40.234" v="76" actId="2696"/>
        <pc:sldMkLst>
          <pc:docMk/>
          <pc:sldMk cId="993036181" sldId="293"/>
        </pc:sldMkLst>
      </pc:sldChg>
      <pc:sldChg chg="add del">
        <pc:chgData name="M Terblanche" userId="b443805af4e0fa02" providerId="LiveId" clId="{8AAB442C-E941-4040-AF4A-30A8BCDC8457}" dt="2018-10-22T19:36:40.704" v="83" actId="2696"/>
        <pc:sldMkLst>
          <pc:docMk/>
          <pc:sldMk cId="3526030026" sldId="294"/>
        </pc:sldMkLst>
      </pc:sldChg>
      <pc:sldChg chg="add del">
        <pc:chgData name="M Terblanche" userId="b443805af4e0fa02" providerId="LiveId" clId="{8AAB442C-E941-4040-AF4A-30A8BCDC8457}" dt="2018-10-22T19:36:40.020" v="67" actId="2696"/>
        <pc:sldMkLst>
          <pc:docMk/>
          <pc:sldMk cId="330459724" sldId="295"/>
        </pc:sldMkLst>
      </pc:sldChg>
      <pc:sldChg chg="modTransition">
        <pc:chgData name="M Terblanche" userId="b443805af4e0fa02" providerId="LiveId" clId="{8AAB442C-E941-4040-AF4A-30A8BCDC8457}" dt="2018-10-22T19:34:47.776" v="53"/>
        <pc:sldMkLst>
          <pc:docMk/>
          <pc:sldMk cId="1406438802" sldId="297"/>
        </pc:sldMkLst>
      </pc:sldChg>
      <pc:sldChg chg="addSp delSp add del setBg delDesignElem">
        <pc:chgData name="M Terblanche" userId="b443805af4e0fa02" providerId="LiveId" clId="{8AAB442C-E941-4040-AF4A-30A8BCDC8457}" dt="2018-10-22T19:34:38.307" v="50"/>
        <pc:sldMkLst>
          <pc:docMk/>
          <pc:sldMk cId="1551508404" sldId="298"/>
        </pc:sldMkLst>
        <pc:picChg chg="add del">
          <ac:chgData name="M Terblanche" userId="b443805af4e0fa02" providerId="LiveId" clId="{8AAB442C-E941-4040-AF4A-30A8BCDC8457}" dt="2018-10-22T19:34:38.307" v="50"/>
          <ac:picMkLst>
            <pc:docMk/>
            <pc:sldMk cId="1551508404" sldId="298"/>
            <ac:picMk id="17" creationId="{E0BE7827-5B1A-4F37-BF70-19F7C5C6BDEB}"/>
          </ac:picMkLst>
        </pc:picChg>
      </pc:sldChg>
      <pc:sldChg chg="add ord">
        <pc:chgData name="M Terblanche" userId="b443805af4e0fa02" providerId="LiveId" clId="{8AAB442C-E941-4040-AF4A-30A8BCDC8457}" dt="2018-10-22T19:34:45.701" v="52"/>
        <pc:sldMkLst>
          <pc:docMk/>
          <pc:sldMk cId="3318666768" sldId="298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259745719" sldId="299"/>
        </pc:sldMkLst>
      </pc:sldChg>
      <pc:sldChg chg="add ord">
        <pc:chgData name="M Terblanche" userId="b443805af4e0fa02" providerId="LiveId" clId="{8AAB442C-E941-4040-AF4A-30A8BCDC8457}" dt="2018-10-22T19:35:06.528" v="55"/>
        <pc:sldMkLst>
          <pc:docMk/>
          <pc:sldMk cId="1179661621" sldId="299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670768930" sldId="300"/>
        </pc:sldMkLst>
      </pc:sldChg>
      <pc:sldChg chg="add del">
        <pc:chgData name="M Terblanche" userId="b443805af4e0fa02" providerId="LiveId" clId="{8AAB442C-E941-4040-AF4A-30A8BCDC8457}" dt="2018-10-22T19:36:40.055" v="68" actId="2696"/>
        <pc:sldMkLst>
          <pc:docMk/>
          <pc:sldMk cId="2882820095" sldId="300"/>
        </pc:sldMkLst>
      </pc:sldChg>
      <pc:sldChg chg="add ord">
        <pc:chgData name="M Terblanche" userId="b443805af4e0fa02" providerId="LiveId" clId="{8AAB442C-E941-4040-AF4A-30A8BCDC8457}" dt="2018-10-22T19:35:40" v="59"/>
        <pc:sldMkLst>
          <pc:docMk/>
          <pc:sldMk cId="1968920607" sldId="301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3717695985" sldId="301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317636624" sldId="302"/>
        </pc:sldMkLst>
      </pc:sldChg>
      <pc:sldChg chg="add ord">
        <pc:chgData name="M Terblanche" userId="b443805af4e0fa02" providerId="LiveId" clId="{8AAB442C-E941-4040-AF4A-30A8BCDC8457}" dt="2018-10-22T19:36:00.396" v="61"/>
        <pc:sldMkLst>
          <pc:docMk/>
          <pc:sldMk cId="1393676043" sldId="302"/>
        </pc:sldMkLst>
      </pc:sldChg>
      <pc:sldChg chg="add ord">
        <pc:chgData name="M Terblanche" userId="b443805af4e0fa02" providerId="LiveId" clId="{8AAB442C-E941-4040-AF4A-30A8BCDC8457}" dt="2018-10-22T19:36:29.988" v="63"/>
        <pc:sldMkLst>
          <pc:docMk/>
          <pc:sldMk cId="1438810607" sldId="303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4169190790" sldId="303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2616682275" sldId="304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317581844" sldId="305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866509494" sldId="306"/>
        </pc:sldMkLst>
      </pc:sldChg>
      <pc:sldChg chg="add del">
        <pc:chgData name="M Terblanche" userId="b443805af4e0fa02" providerId="LiveId" clId="{8AAB442C-E941-4040-AF4A-30A8BCDC8457}" dt="2018-10-22T19:34:38.307" v="50"/>
        <pc:sldMkLst>
          <pc:docMk/>
          <pc:sldMk cId="2831652875" sldId="307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408138998" sldId="308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397204344" sldId="309"/>
        </pc:sldMkLst>
      </pc:sldChg>
      <pc:sldChg chg="add del">
        <pc:chgData name="M Terblanche" userId="b443805af4e0fa02" providerId="LiveId" clId="{8AAB442C-E941-4040-AF4A-30A8BCDC8457}" dt="2018-10-22T19:34:38.307" v="50"/>
        <pc:sldMkLst>
          <pc:docMk/>
          <pc:sldMk cId="3577337719" sldId="310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950948307" sldId="311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2134345255" sldId="312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2002465509" sldId="313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4034575931" sldId="314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664458288" sldId="315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3027098415" sldId="316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216883398" sldId="317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2966250742" sldId="318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3695855898" sldId="319"/>
        </pc:sldMkLst>
      </pc:sldChg>
      <pc:sldChg chg="add del setBg">
        <pc:chgData name="M Terblanche" userId="b443805af4e0fa02" providerId="LiveId" clId="{8AAB442C-E941-4040-AF4A-30A8BCDC8457}" dt="2018-10-22T19:34:38.307" v="50"/>
        <pc:sldMkLst>
          <pc:docMk/>
          <pc:sldMk cId="1298341060" sldId="320"/>
        </pc:sldMkLst>
      </pc:sldChg>
    </pc:docChg>
  </pc:docChgLst>
  <pc:docChgLst>
    <pc:chgData name="M Terblanche" userId="b443805af4e0fa02" providerId="LiveId" clId="{E358AD07-7BB8-4FC9-8F7D-FB0084DA52A3}"/>
    <pc:docChg chg="addSld delSld modSld sldOrd">
      <pc:chgData name="M Terblanche" userId="b443805af4e0fa02" providerId="LiveId" clId="{E358AD07-7BB8-4FC9-8F7D-FB0084DA52A3}" dt="2019-12-09T18:20:20.222" v="7"/>
      <pc:docMkLst>
        <pc:docMk/>
      </pc:docMkLst>
      <pc:sldChg chg="add">
        <pc:chgData name="M Terblanche" userId="b443805af4e0fa02" providerId="LiveId" clId="{E358AD07-7BB8-4FC9-8F7D-FB0084DA52A3}" dt="2019-12-09T18:17:30.695" v="0"/>
        <pc:sldMkLst>
          <pc:docMk/>
          <pc:sldMk cId="3090530946" sldId="256"/>
        </pc:sldMkLst>
      </pc:sldChg>
      <pc:sldChg chg="add">
        <pc:chgData name="M Terblanche" userId="b443805af4e0fa02" providerId="LiveId" clId="{E358AD07-7BB8-4FC9-8F7D-FB0084DA52A3}" dt="2019-12-09T18:17:30.695" v="0"/>
        <pc:sldMkLst>
          <pc:docMk/>
          <pc:sldMk cId="1600882267" sldId="260"/>
        </pc:sldMkLst>
      </pc:sldChg>
      <pc:sldChg chg="add">
        <pc:chgData name="M Terblanche" userId="b443805af4e0fa02" providerId="LiveId" clId="{E358AD07-7BB8-4FC9-8F7D-FB0084DA52A3}" dt="2019-12-09T18:17:30.695" v="0"/>
        <pc:sldMkLst>
          <pc:docMk/>
          <pc:sldMk cId="104711066" sldId="262"/>
        </pc:sldMkLst>
      </pc:sldChg>
      <pc:sldChg chg="add">
        <pc:chgData name="M Terblanche" userId="b443805af4e0fa02" providerId="LiveId" clId="{E358AD07-7BB8-4FC9-8F7D-FB0084DA52A3}" dt="2019-12-09T18:17:30.695" v="0"/>
        <pc:sldMkLst>
          <pc:docMk/>
          <pc:sldMk cId="3131203629" sldId="263"/>
        </pc:sldMkLst>
      </pc:sldChg>
      <pc:sldChg chg="add del">
        <pc:chgData name="M Terblanche" userId="b443805af4e0fa02" providerId="LiveId" clId="{E358AD07-7BB8-4FC9-8F7D-FB0084DA52A3}" dt="2019-12-09T18:19:45.965" v="6" actId="47"/>
        <pc:sldMkLst>
          <pc:docMk/>
          <pc:sldMk cId="941657961" sldId="264"/>
        </pc:sldMkLst>
      </pc:sldChg>
      <pc:sldChg chg="add">
        <pc:chgData name="M Terblanche" userId="b443805af4e0fa02" providerId="LiveId" clId="{E358AD07-7BB8-4FC9-8F7D-FB0084DA52A3}" dt="2019-12-09T18:17:30.695" v="0"/>
        <pc:sldMkLst>
          <pc:docMk/>
          <pc:sldMk cId="710351801" sldId="270"/>
        </pc:sldMkLst>
      </pc:sldChg>
      <pc:sldChg chg="add ord">
        <pc:chgData name="M Terblanche" userId="b443805af4e0fa02" providerId="LiveId" clId="{E358AD07-7BB8-4FC9-8F7D-FB0084DA52A3}" dt="2019-12-09T18:20:20.222" v="7"/>
        <pc:sldMkLst>
          <pc:docMk/>
          <pc:sldMk cId="1340024074" sldId="272"/>
        </pc:sldMkLst>
      </pc:sldChg>
      <pc:sldChg chg="add">
        <pc:chgData name="M Terblanche" userId="b443805af4e0fa02" providerId="LiveId" clId="{E358AD07-7BB8-4FC9-8F7D-FB0084DA52A3}" dt="2019-12-09T18:17:30.695" v="0"/>
        <pc:sldMkLst>
          <pc:docMk/>
          <pc:sldMk cId="413760034" sldId="286"/>
        </pc:sldMkLst>
      </pc:sldChg>
      <pc:sldChg chg="ord">
        <pc:chgData name="M Terblanche" userId="b443805af4e0fa02" providerId="LiveId" clId="{E358AD07-7BB8-4FC9-8F7D-FB0084DA52A3}" dt="2019-12-09T18:19:19.216" v="5"/>
        <pc:sldMkLst>
          <pc:docMk/>
          <pc:sldMk cId="1064337435" sldId="296"/>
        </pc:sldMkLst>
      </pc:sldChg>
      <pc:sldChg chg="del">
        <pc:chgData name="M Terblanche" userId="b443805af4e0fa02" providerId="LiveId" clId="{E358AD07-7BB8-4FC9-8F7D-FB0084DA52A3}" dt="2019-12-09T18:18:22.616" v="1" actId="47"/>
        <pc:sldMkLst>
          <pc:docMk/>
          <pc:sldMk cId="3318666768" sldId="298"/>
        </pc:sldMkLst>
      </pc:sldChg>
      <pc:sldChg chg="del">
        <pc:chgData name="M Terblanche" userId="b443805af4e0fa02" providerId="LiveId" clId="{E358AD07-7BB8-4FC9-8F7D-FB0084DA52A3}" dt="2019-12-09T18:19:07.399" v="4" actId="47"/>
        <pc:sldMkLst>
          <pc:docMk/>
          <pc:sldMk cId="1968920607" sldId="301"/>
        </pc:sldMkLst>
      </pc:sldChg>
      <pc:sldChg chg="del">
        <pc:chgData name="M Terblanche" userId="b443805af4e0fa02" providerId="LiveId" clId="{E358AD07-7BB8-4FC9-8F7D-FB0084DA52A3}" dt="2019-12-09T18:18:51.515" v="2" actId="47"/>
        <pc:sldMkLst>
          <pc:docMk/>
          <pc:sldMk cId="1393676043" sldId="302"/>
        </pc:sldMkLst>
      </pc:sldChg>
      <pc:sldChg chg="del">
        <pc:chgData name="M Terblanche" userId="b443805af4e0fa02" providerId="LiveId" clId="{E358AD07-7BB8-4FC9-8F7D-FB0084DA52A3}" dt="2019-12-09T18:18:54.616" v="3" actId="47"/>
        <pc:sldMkLst>
          <pc:docMk/>
          <pc:sldMk cId="1438810607" sldId="30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18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8981,'-23'0'3169,"8"0"-3802,9 0-2249,6 0 2882,13 13 0,-3 4 0,11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2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1 118 8317,'29'-6'272,"11"4"-212,-1-3 1,8-3-52,-3-2 0,2 2-1,8-2 0,-5 2 0,5-2 0,-7-3-8,2 3 0,-3-3 0,-2-1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6.9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1 177 7569,'0'-14'-18,"0"-1"1,5 5 40,0 0 59,-1 7 0,-4-5 0,2 5 129,3-2 0,-2-2-42,7 2 1,-5 4 22,5-4 0,0-2-67,4 2 0,1 0 57,0 5 1,1 0-89,4 0 0,-2 0 23,6 0 1,1 0-23,4 0 1,0 0-13,1 0 0,6 0-139,3 0 1,5 2 53,5 3 0,0-4-84,10 4 1,-7-3-25,12-2 0,-2 0 112,6 0 0,4 0 32,-3 0 0,4 0-26,6 0 1,-1 0-248,10 0 0,-8 0 281,8 0 0,4-2 23,6-3 1,-2 4-65,2-4 1,0-2 3,-46 5 1,-1 0 0,49-5-28,-49 4 1,1 1 0,47 0-177,-45 0 1,0 0-1,-1 0 1,0 0 182,1 0 1,0-1 0,-3 3-1,-1-1 18,4-2 0,0 1 0,-3 1 0,-1 0-183,4 1 1,0 0 0,46 0 149,-2 0 0,-5 0-1,5 0 0,0 0 29,-47 0 1,1 0 0,44 0-2,-3 0 0,-1 0 8,1 0 1,-5 0-12,0 0 0,2 0 12,-2 0 1,-1 0-11,1 0 0,0 0 2,-5 0 1,2 0 34,-1 0 1,2 0 4,-2 0 1,-3 0-23,2 0 1,-1 0 3,1 0 1,2 0-72,-6 0 0,6 0 60,-2 0 0,-1 0-107,1 0 0,-6 0 28,1 0 45,-3 0 1,4 0 0,-1 0 1,-1 0 1,-5 0-131,1 0 0,-3 0 150,9 0 0,-9 0 0,-1 0 0,-6 0-18,6 0 0,-5 0 5,4 0 0,-11 0 168,2 0 0,-10 0-175,0 0-19,-3 0 1,-4 0 0,-1 0 410,-2 0 0,-6 0-398,1 0 1,-3 0 307,-1 0 0,-1 0-299,1 0 0,-1 0 157,0 0 0,-4-5-163,-1 0 1,-6 1 50,2 4 1,-4 0-56,-1 0 16,0 0 1,-1-2-23,1-3 14,-7 3-271,-1-4 195,-1 6 83,-4 0 0,4 1-23,-6 4 1,2-3 103,3 3-117,-3-3 189,4-2-189,-6 6 249,0-4-117,0 4-33,-6 1 5,4-6-14,-11 6 1,10-2-36,-7 0 30,7 0-59,-4 1 0,7-3 46,0 7 1,0 0-12,0 5 0,0-5 31,0-1 0,0 1-17,0 5 0,0 0 73,0-1 0,0 6-75,0-1 1,0 8 109,0-3 0,0 4-91,0 1 1,0 2 10,0 4 0,0-3-24,0 7 1,0 1-13,0 4 1,0 0 33,0 0 1,-5 0-3,0 0 1,0 2-103,5 3 0,-5-2 51,1 7 0,-1-7-7,5 2 1,-5 2 26,0-2 1,-2 2 2,2-2 1,4-2 32,-4 7 1,-2-7 81,2 2 0,1 2-101,4-2 0,0 5 8,0-5 0,-5 5 109,0-5 1,0 1-88,5-1 0,-2-3-78,-3 3 1,2 2 83,-7-2 1,7 1-3,-2-1 0,3-3-11,2 3 1,-4 2-6,-1-2 0,0 6-38,5-1 1,0-3 0,0-2 1,0 3-21,0 2 0,0-2 55,0 2 0,1 0-108,4 5 0,-1-5 50,5 0 0,-4-2-75,5 2 0,-5-4 80,5-6 1,-7 5-12,2 0 0,1 0-54,-1-4 0,0-3 69,-5-3 1,5 2 30,0-7 0,0 1-46,-5-6 0,0 0 97,0 1 0,-5-2-50,0-4 0,-5 2 8,5-6 0,-6-1-27,1-4 0,2 0-2,-2-1 1,0 0-2,-4-5 1,4 3-4,0-7 0,0 4 9,-4-4 0,-3 0-4,-2-5 1,2 0-6,-2 0 0,2 0-29,3 0 1,-3 0 3,-2 0 1,1 0 21,-7 0 0,6 0 0,-6 0 1,6 0 52,-6 0 1,-1 0 9,-8 0 1,3 0 15,-4 0 1,-2 0-61,-2 0 0,-4 0 31,-1 0 1,-7 0-48,-2 0 1,-5 0-1,0 0 0,-1 0-7,0 0 0,-6 0-11,-4 0 1,-3 0 0,-1 0 1,-1 0-5,1 0 0,-6 0-241,1 0 1,-10 0 257,4 0 0,-7 0-33,3 0 1,-5 0 22,-5 0 1,-2 0 1,7 0 1,-3 0-2,-2 0 0,5 0-244,41 0 0,1 0 1,-49 0 264,49 0 0,-1 0 0,-48 0-15,49 0 0,0 0 0,0 1 1,0 0-1,-5 1 0,0 1 0,2-2 0,0-1-1,-2 3 0,-1-1 0,1-1 1,-1 0 0,-1-1 0,-1 0 0,0 0 0,0 0-17,0 0 1,1 0 0,0 0-1,0 0-6,1 0 1,1 0 0,-2 0 0,0 0 19,2 0 1,-1 0 0,0 0 0,-2 0 0,1 0 0,-1 0 0,0 0 0,0 0 15,0 0 0,1 0 0,-1 0 1,0 0 2,0 0 1,0 0-1,3 0 1,0 0 31,-1 0 1,1 0 0,3 0-1,0 0-43,-1 0 1,0 0 0,3 0-1,1 0-145,-2 0 1,1 0 0,-42 0 152,-5 0 0,6 0 10,4 0 1,0 0 5,0 0 1,5 0 2,-1 0 0,7 0-108,-1 0 1,9 0 12,6 0 0,2 2 43,3 3 0,-1-4 20,0 4 1,7-3 272,3-2 1,5 0-250,4 0 1,4 0 366,7 0 0,5 0-375,-1 0 209,14 0-690,-9 0-411,18-7-1238,-4 6 2113,12-6 0,9 20 0,8 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44.02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16978 897 7569,'0'-10'1881,"0"0"-1131,0 7-421,0-10 1,0 13 75,0 0 0,0 11-80,0 9 1,5 8-51,0 1-210,-1 1 0,-4 10 0,0-5 96,0-3 1,2 4-152,3-1 1,-3-1 161,3-5 0,-4-4-49,-1-1 0,0-6-353,0 2 0,0-4-82,0-1 52,0-7 74,0-1 352,0-7-290,0-13 1,0 1-1,0-12 76,0-3 1,0-2 45,0-5 1,0 1-114,0-6 1,0 0 60,0-5 0,7-2 13,2-3 0,0 2 28,0-7 0,6 8-7,5 2 0,-1 3 12,-4 12 0,5-2 11,-1 11 1,2 5-66,-1 5 1,-2 7-7,7-2 0,-3 10 58,3 5 0,1 8 24,-6 2 0,1 12-6,-2 3 0,-2 5-37,2 4 1,-4 1-5,-5-1 0,1 0 35,-6 0 0,5 0 3,-5 0 0,0-2-21,-5-2 1,-7 1 13,-3-7 0,1 0 0,-6-4 0,4-3 14,-9-2 0,4-4 114,1-6 1,-5-5-120,1-1 1,-6-5 13,6 0 1,-6-2-100,6-2 0,-6-2-166,5-2 1,-4-3 85,4-3 1,1-3-108,4 3 1,0-1-26,1 1 0,1-3-325,3 3 0,3-3 93,7-1 0,2-6-24,3 0 546,3-6 0,13-3 0,2-9 0</inkml:trace>
  <inkml:trace contextRef="#ctx0" brushRef="#br0" timeOffset="436">17742 926 8310,'0'15'437,"0"0"1,0 1-217,0 4 0,0 1 73,0 3 0,-5 4 341,0-3 1,0 2-310,5 3 1,0-6-98,0 1 1,0-7 22,0 1 0,0-2-123,0-3 0,0 1-89,0 0 373,0-7-46,0-1-914,0-7 328,0-14 0,0-2 123,0-13 0,5-1 78,0 1 1,2 0-30,-2-1 1,1-4-86,4 0 1,8-7 76,-3 2 0,3 1-4,-4-1 1,8 1 35,2-1 0,-1 3 29,1 7 1,-4 6-14,4 3 1,-1 4-14,2 1 1,3 5-2,-4 1 1,-3 5 20,-1-1 0,1 4 5,-1 1 1,-1 5-19,-4 0 0,-2 13 10,-3 1 0,1 7 323,-6 4 0,5 6 81,-5 3-333,0 3 1,-5 4-1,0 0 29,0-2 1,0 3-1,0-8 0,-2 2-137,-3-2 1,4 2-196,-4-6 1,3-3-79,2-7 0,0 1-254,0-7 0,0 1 1,0-5 0,2-2-1267,3-3 1833,-4-4 0,12 1 0,-4 1 0</inkml:trace>
  <inkml:trace contextRef="#ctx0" brushRef="#br0" timeOffset="652">17933 1000 8026,'-8'0'2150,"15"0"-1477,12 0 0,2 0 86,4 0-898,-1 0 1,12 0 0,4 0-11,2 0 1,2 0-136,0 0 1,0 5 239,0 0 0,0 0 118,1-5 0,-6 0-1383,0 0 1,-6 0 1308,1 0 0,-3-7 0,-2-1 0</inkml:trace>
  <inkml:trace contextRef="#ctx0" brushRef="#br0" timeOffset="875">18727 868 7569,'6'-15'0,"-4"5"131,3 0 0,-3 0 387,-2-4 0,1 4 171,4 0-494,-3 7 0,6-4 80,-3 7 531,-3 0 1,11 2-309,-4 3 0,-2 5-315,-2 9 1,1-1 128,-1 7 0,0-1-75,-5 6 0,0 4-54,0 0 1,5 5 91,0-4-694,0-1 0,-5-3 1,0 2 197,0 1-433,0-6 1,0-2 0,0-5 62,0 2 1,0-5-34,0 2 1,-5-9-1015,0-1 1638,0-7 0,-1 10 0,-3-5 0</inkml:trace>
  <inkml:trace contextRef="#ctx0" brushRef="#br0" timeOffset="1744">18477 691 7569,'-15'-15'1533,"7"6"-331,3-1-718,4 7 1,2-9-91,4 7 0,5 0 94,10 5-282,2 0 1,9 0 0,2 0-43,1 0 0,2 0-265,-1 0 1,1 2 226,3 3 1,2 1 79,-7 4 1,5 3-258,-5-3 1,1 2-393,-6-3 0,-4 4-310,-1-3 1,-6-2 215,2 2 0,-4-2 375,-1 2 0,-5 2 57,-1-8 1,-4 1 369,5-5-41,-7 7 195,4-5-19,-1 4 104,-4-6-218,5 0-10,-1 7-19,-4-6 41,4 6-167,-6-7 1,5 1 28,0 4 20,0-3-81,1 4 1,-2-4-5,6 3 0,-6-3-107,6 3 0,-5-4 41,5-1 0,-5 0 111,5 0-105,-7 0 0,5 5-18,-3 0 1,-3 1 19,2-1 0,-2 4 7,-2 5 1,0 1-28,0 0 0,0 1-65,0 4 1,0-2-28,0 6 1,0 1 45,0 4 0,0 0 28,0 1 1,0-1-26,0 1 0,0-1-4,0 0 0,0 1 17,0-1 1,0 1-1,0-1 0,0-5-5,0 1 0,0-7 4,0 1 0,-2-4-349,-2-5-28,2 3 291,-5-11-18,1 4 1,3-7 2,-7-4 1,5-3 87,-5-7 1,7-2-1,-2-2 1,-2 1 21,3-7 1,-3 3 120,2-3 0,3-4-20,-2-1 1,2-1-77,2-8 0,0 1-10,0-1 1,6-3 23,4 3 1,3 1-21,2-1 1,1 6 3,4-1 1,-4 8-2,4 1 1,-4 7-3,-1-1 0,1 2-13,4 3 0,-4 4 191,4 0 0,1 7 98,-1-2-162,-1-3 1,-2 6 0,1-3-13,1 4 1,2 1-32,-1 0 0,-4 1-22,4 4 0,1 3-101,-1 7 0,-1 1 88,-4 4 0,0 1-77,-1 4 0,1 2 11,0-2 1,-1 3 75,1 1-49,0 0 1,0 6 0,-1-1 1,1-1 1,-5-2-16,0-2 1,-2 1-61,2-1 0,1-1-142,-6-4 0,5 4 152,-5-4 1,4 3 18,-4-3 1,0 4-163,-5-4 0,5 4-198,0 2-69,0-8 1,0 5 0,0-8 44,-2-1 0,-1-6 200,-2-3 0,4-4-939,1 5 1155,0-7 0,-11 4 0,-2-7 0</inkml:trace>
  <inkml:trace contextRef="#ctx0" brushRef="#br0" timeOffset="1961">19418 1220 10046,'15'-1'1326,"-1"-4"1,7 3-898,4-3 1,4 4-323,6 1 1,-3-2-424,7-3 1,-4 3 272,4-2-1023,-6 2 1,3 2 0,-9 0 1065,-2 0 0,-4-7 0,-6-1 0</inkml:trace>
  <inkml:trace contextRef="#ctx0" brushRef="#br0" timeOffset="-3175">11833 735 7569,'2'-8'415,"3"3"0,-4 12-269,4 7 1,2 8-1,-2 9 295,-2 3 1,3 8-160,-1 7 0,0 5-90,-5-5 1,0 0-39,0-5 0,0-1-19,0-4 1,2 2 30,3-7 1,-4 1-37,4-6 0,-3-6-136,-2-4 0,0-2 164,0-3-155,0-5 71,0-3 1,-2-6 59,-3 0-225,4-6 0,-6-3 0,6-7 97,-4-4 1,3-7 49,-3-8 0,3-5-74,2 0 0,0-2-129,0-2 1,0-7 65,0-3 0,0-3-104,0-2 1,0-6 53,0-4 0,0 4-668,0 1 800,7 10 1,1 4-1,7 7-39,0 4 1,4 3 8,1 7 1,1 6-26,-1 3 1,-2 6 7,6 4 1,-4 3 19,4 7 1,-4 0 7,4 0 1,-4 7 300,4 3 1,-6 3-333,2 1 51,-4 8 1,-1-1 0,-2 7-46,-3 1 0,-2-8 2,-3 9 1,-3-4 48,2 3 1,-7 1 98,-2-1 0,-6-1-120,1-4 0,-8 4 15,-2-3 1,-4-4 94,4-2 1,-6 3-84,2-3-154,3 1 0,-6-7 0,8-2 61,1-1 0,1-5 36,3 5-249,-1-7 1,2 5-1047,3-3 859,4-3 479,6 4 0,6-6 0,2 0 0</inkml:trace>
  <inkml:trace contextRef="#ctx0" brushRef="#br0" timeOffset="-2773">12495 647 8896,'8'15'1682,"-3"-1"-1443,-4 8 1,-1-4 0,0 6 82,0 2 0,-1 7-139,-4 1 1,3 2 91,-3-2-169,4-2 0,-4 5 0,-2-4 276,-1 1-345,5 7 0,-4-10 0,7 3 137,0-3 1,0-6-168,0-1 1,5-1-100,0 2 0,6-3 28,-1-2-96,3-4 1,4 4 0,1-9-6,1-1-64,7 0 0,-4-2 1,4-3 47,-2-3 0,1-2 98,4 0 1,2 0-383,3 0 0,-3-7-498,4-3 1,-4-1 174,-2 1 1,1-3 304,-1 3 0,-5-3 483,1-1 0,-7-8 0,3-1 0</inkml:trace>
  <inkml:trace contextRef="#ctx0" brushRef="#br0" timeOffset="-2416">13259 721 8147,'-5'14'2138,"0"1"-1610,2 0 0,1 1-273,2 4 0,0-2-58,0 6 0,0 1 84,0 4 0,0-5-70,0 1 1,-1-1-12,-4 6 0,3-1-41,-3 1 1,3-6 0,2 1 0,0-3-44,0 3 0,0 1-91,0-6 1,2-1 11,3-4 0,3 0-141,7-1 0,0 1 155,-1 0 1,6-2-191,-1-3 0,6 1-254,-5-6 0,6 0 89,-2-5 0,9 0-188,1 0 1,0 0 35,-4 0 0,1-5-276,3 0 1,-3-6 382,4 1 1,-9-3 11,-2-2 337,-6 0 0,10-6 0,-5-2 0</inkml:trace>
  <inkml:trace contextRef="#ctx0" brushRef="#br0" timeOffset="-2218">13391 1073 7569,'-8'0'666,"1"0"1,9 0 0,3 0-99,5 0 1,3 0-602,2 0 1,6-1-70,3-4 1,4 2-26,1-7 0,1 2-223,-1-2 0,1-3-1178,-1 3 1528,0-3 0,1-2 0,-1 0 0</inkml:trace>
  <inkml:trace contextRef="#ctx0" brushRef="#br0" timeOffset="-2023">13450 721 7569,'-10'-2'2407,"0"-3"-2111,7 3-112,-3-4 1,7 6 10,4 0 1,8 5-181,7 0 0,6 1-236,-2-1 0,9-2-696,1 7 0,10-7 226,-4 2-536,12-3 1144,-13-2 1,12 6 0,-7 3 0</inkml:trace>
  <inkml:trace contextRef="#ctx0" brushRef="#br0" timeOffset="-1783">14258 750 10215,'0'16'1689,"0"4"-1446,0-4 1,0 12-1,0-4 291,0 4-423,0 8 0,0-5 0,0 5 55,0 0 1,0-5-118,0 3 1,0-1-100,0 1 0,0-8-240,0 4 0,2-6-575,3 1 1,-3-4 138,2-6-1553,-2 0 1208,-2-1 1071,0-6 0,0 5 0,0-4 0</inkml:trace>
  <inkml:trace contextRef="#ctx0" brushRef="#br0" timeOffset="-1324">13979 676 8468,'-15'-8'911,"7"2"1,2 4-1236,6-3 738,0 4 0,6-6 0,6 7-105,6 0 1,5 0-238,6 0 1,5 0-263,1 0 1,5 0-348,0 0 1,-3 0-88,2 0 0,-1 0 244,1 0 1,2 0 18,-7 0 0,1 5 208,-6 0 0,-5 0 141,1-5 0,-7 0-205,1 0 577,-2 0 1,-2 1-185,-1 4 1,-4-1 61,0 5 1,-7-4 410,2 5 1,-3 0-111,-2 5-190,6-1 1,-4 6 0,3-1 407,-4-1-667,-1 5 1,0-5 0,0 7 147,0 1 0,0 2-23,0 1 0,0-4-32,0-1 1,0 1-1,0 4 1,2 0-19,3 1 0,-2-1 6,7 1 0,-2-3-4,2-2 1,3 1-52,-3-6 0,4-1-136,6-4 1,-4 0-28,4-1 1,1-4-176,-1 0 1,6-7 170,-2 2 1,4-3 93,2-2 1,-3 0-1042,-2 0 1,3-2 210,-4-3 0,-1 2 34,1-7 0,-6 5 170,2-5 0,-4 2-163,-1-2 1,-2-3 745,-3 3 0,3-9 0,-5-4 0</inkml:trace>
  <inkml:trace contextRef="#ctx0" brushRef="#br0" timeOffset="-1138">14788 1029 7569,'-9'8'2545,"3"-1"-1873,6-7-491,6 0 0,9 0-23,10 0 1,-3-5-281,3 0 0,-1-1-361,6 1 1,-6 1 51,1-5 1,-2 4-1229,1-5 1659,-3 7 0,-6-17 0,0 4 0</inkml:trace>
  <inkml:trace contextRef="#ctx0" brushRef="#br0" timeOffset="-950">14773 676 7569,'-8'0'3442,"1"0"1,19 0-2910,2 0 0,12 0-347,4 0 0,6 0-663,8 0 1,8 0-1933,7 0 2409,0-6 0,13 4 0,-5-4 0</inkml:trace>
  <inkml:trace contextRef="#ctx0" brushRef="#br0" timeOffset="-5132">8937 515 7345,'-8'-2'0,"3"-3"221,-3 4 0,5-6 402,-7 7 0,5 0-196,-5 0 0,5-5-187,-4 0 0,4 0-58,-5 5 0,0 0 31,-5 0 1,1 5 0,-1 0 0,0 7-21,1-3 1,-1 4 11,0 2 0,-4 1-64,-1 4 1,-4 3 50,4 6 1,-5 2 10,6 4 1,-1 1-55,6 3 0,-1 7-106,0-7 0,2 5 48,3-10 0,4 5-162,6-4 1,0 4 154,0-5 0,6-4 28,4-6 1,3 1-451,2 4 0,6-5-179,4 1 0,2-7-2,3 1 0,4-2 82,0-2 1,7-6-193,-2 1 0,-1-7 135,1 2 0,-1-3-124,1-2 1,2 0 617,-7 0 0,7 0 0,-4 0 0</inkml:trace>
  <inkml:trace contextRef="#ctx0" brushRef="#br0" timeOffset="-4632">9584 735 7569,'-15'0'1374,"1"0"-1276,-1 0 1,0-5-99,1 0 0,-1 1 334,0 4 1,1 1 483,-1 4 0,-1-2-483,-4 7 0,4 0-127,-4 5 1,4-1-119,1 1 0,0 5 39,1-1 0,4 7 11,0-1 1,7 3-26,-2 1 1,3 0-136,2 1 1,2-1-25,3 1 1,3 4-151,7 0 0,1-4 19,3-6 1,-1 1-45,7 4 1,-2-6 51,1-4 0,4-2-106,-3-2 0,2-2 123,3-4 1,-1-2 47,1-7 1,-3 0 103,-2 0 1,3-8-27,-4-7 1,4-1 196,1-9 0,-4 1-78,-1-6 1,-6 1 110,2 0 0,-6-1 31,-4 1 1,2-1 67,-7 1-281,0 0 0,-7-1 0,-1 1 45,-2-1 0,-7 1-103,2 0 1,-7 1 20,-3 3 1,0 4-187,6 6 0,-6 1 19,0-1 1,-4 5-156,4 0 1,1 7-335,4-2 1,5 4 23,0 1-1095,7 0 652,-10 0 1088,11 0 0,2 6 0,9 2 0</inkml:trace>
  <inkml:trace contextRef="#ctx0" brushRef="#br0" timeOffset="-3965">10231 765 7569,'0'14'252,"0"1"0,0 1 395,0 4 0,0 3-211,0 6 0,2 1 15,2-1 0,-2 0-143,3 1 1,1 4-126,-1 0 1,2 1 22,-2-6 0,-4-4 70,4-1-333,-3 1 0,3-3 0,0-2 288,-2-4-205,-1-1 1,-1-2 64,4-3-321,-3-3 246,4-7 1,-6-7 65,0-3-122,7-9 0,-4 1 1,7-7 71,1-1-35,2-2 0,-3-1 0,0-1 52,2 1 1,-4 1-8,1 4 1,-4-2-55,5 6 1,-2 5-10,2 6 0,-2 5-137,-3-1 1,-2-1-50,7 1 163,-6 7 1,9 6 0,-4 6 2,4 1-72,2 6 1,-5-3-1,0 5-37,1-2 39,2 6 1,-3-9 0,0 4-42,1 0 1,-3-3 18,2-4 0,-2-5-24,2 0 1,3-7 16,-3 2 217,-3-4 0,6-1-202,-4 0 291,5-6 0,-5-4 0,1-10-61,2-4 1,1 1 55,1-1 0,-1-1-86,-3-4 0,3-1 71,-3 1 0,2 4-23,-3 1 0,4 1-10,-3-2-102,-3 4 1,6 2-1,-3-1 43,3 2 1,-4 7-114,1 1 1,0 5 73,5-5 1,-5 7-9,-1-2 0,3 3 39,7 2 1,-2 2-10,2 3 0,-2 5 157,-3 9 1,6 4-32,0 7-33,-1-8 1,-9 6-1,0-3 44,1 2-25,2 3 0,0-1 0,-3 1-14,-5-1 0,2-1-147,-3-4 1,1 4 127,-5-3 0,5-4 5,0-2 1,0-2-1007,-5-3 1,0-4-51,0 0 0,0-5-360,0 5 0,5-5 1295,0 4 0,6 1 0,-3 5 0</inkml:trace>
  <inkml:trace contextRef="#ctx0" brushRef="#br0" timeOffset="25699">5086 103 6612,'-8'-1'-75,"3"-4"0,2 3 140,-2-3 57,3 3-61,-4 2 0,4-4 97,-3-1-13,4 0 12,-6 5 1,1 0 69,4 0 120,-5 0-390,20 0 1,-8 0 34,10 0 1,-3 0 37,2 0 0,1 0-17,0 0 28,-1 0 0,1 0 0,1 0-2,4 0-8,-4 0 1,10 0 0,-4 0 5,0 0 1,3 0-2,4 0 1,-1 0-38,-3 0 0,7 0 16,-2 0 0,2 0-26,-2 0 1,1 0 47,3 0-58,-3 0 1,7 0 0,-4 0 50,5 0-44,-3 0 1,5 0 0,-5 0 22,1 0 1,1 0-5,1 0 1,2 0 24,-7 0 0,7 0-13,-2 0 0,-3 0 7,-1 0 1,1 0-17,-2 0 0,5 0-1,-5 0 1,6 0-5,-6 0 0,2 0-1,-2 0 1,-3 5-1,3 0 1,2-1-3,-1-4 1,-1 2 2,-5 3 0,1-3 2,-1 3 1,1-4 34,-1-1 1,0 0-42,1 0 1,-1 2 1,0 3 0,1-4-1,-1 4 1,6-3-2,-1-2 1,2 0 8,-2 0 0,-1 0 0,6 0 1,-6 0-12,1 0 0,2 0-7,-2 0 1,5 0-22,-4 0 1,4 0 22,-5 0 0,5 0 0,-4 0 1,4 0 1,-5 0 0,5 0-1,-4 0 1,1 0 18,-2 0 1,-1 0 1,6 0 1,-5 0-19,5 0 0,-6 0 7,1 0 0,-3 0 8,-1 0 1,2 0-6,-2 0 0,7-5 0,-7 0 1,2 0-6,-2 5 0,-1 0-1,1 0 1,-1 0-17,0 0 1,1 0-3,-1 0 0,1 0-1,-1 0 0,0 0 16,1 0 0,-1 0 1,0 0 0,1 0 13,-1 0 1,1-5 2,-1 0 0,0 0 13,1 5 1,-1-4 5,1-1 0,-1 0-30,0 5 1,6 0 2,-1 0 1,2-5-48,-2 0 1,-1 0-9,6 5 1,-6 0 0,1 0 0,2-2 42,-2-2 1,2 2-5,-1-3 1,-4 3 10,3 2 1,2 0 3,-2 0 0,5 0 8,-4 0 1,1 0 8,-2 0 0,2 0-8,3 0 0,2 0-12,-7 0 1,5 0 7,-4 0 1,1 0-33,-2 0 1,-3 0-14,3 0 1,2 0 32,-2 0 0,6 0-2,-6 0 1,5 0 30,-5 0 1,7-1 4,-2-4 1,-1 3 24,1-3 1,-5 4-50,6 1 1,-6 0-13,5 0 1,-5 0 4,6 0 1,-8 0-3,3 0 1,1 0-13,-2 0 0,7 0-9,-2 0 1,2 0 16,-2 0 0,3 0-5,-2 0 1,-3 0 16,2 0 1,1 0-8,4 0 1,-2 0 2,-3 0 0,4 0-4,-4 0 1,3 0 1,3 0 0,-1 0-1,0 0 1,0 0-2,0 0 0,0 0-23,0 0 1,2 1-6,3 4 1,-7-3 29,7 3 1,-6-4-9,6-1 0,1 5 66,-1 0 0,2 0-61,-2-5 0,-2 0 1,7 0 0,-1 0 17,0 0 1,3 0 6,-7 0 1,5 0-22,-5 0 1,1 0-1,-1 0 1,-1 0-15,6 0 1,-5 0 16,5 0 0,-5 0-4,5 0 1,-5 0 0,4 0-4,-5 0 0,7 0 0,-6 0 3,-1 0 0,2 0-1,-1 0 1,5 0-7,-5 0 0,7 0-1,-2 0 0,-2 0 6,2 0 1,-7 0-2,2 0 17,3 0 0,-9 0 0,4 0-15,1 0 0,1 2 0,0 3 1,-4-4 14,4 4 0,-1-3 4,1-2 0,-4 0-18,4 0 0,0 0 1,-5 0 0,5 0 5,-4 0 0,4 0-1,4 0 1,0 0-31,-4 0 0,-2 0 24,7 0 1,-5 5-3,5 0 1,-5-1-1,5-4 0,-7 0 2,2 0 0,2 0 20,-2 0 0,5 0 3,-5 0 0,6 0-18,-1 0 0,-3 0 24,-2 0 0,1 0 5,-1 0 0,5 0-17,-5 0-20,0 0 1,0 0 0,0 0 29,-1 0-27,4 0 1,-5 0-1,5 0 6,-1 0 1,3 0-4,-5 0 1,5 0-16,-5 0 0,5 0 15,-5 0 1,6 0 7,-1 0 1,2 0-6,-2 0 22,3 0 0,-7 0 0,6 0-12,-2 0 6,-7 0 0,10 0 0,-4 0-13,-1 0 0,0 0 0,-3 0 1,-1 0-24,5 0 1,-5 0 26,1 0 0,1 0-29,-1 0 0,2 0 29,-2 0-18,-3 0 0,9 0 0,-6 0 13,-1 0 12,4 0 1,-5 0 0,6 0-18,-3 0 0,4 0 1,-5 0 0,0 0-8,-5 0-1,5 2 12,0 3 0,3-3 6,-7 3 1,8-4-7,-4-1 0,0 0 0,0 0 0,2 0 9,-2 0 1,5 0 4,-5 0 0,5 0-12,-5 0 1,5 0 2,-5 0 0,1 0-55,-1 0 0,-1 0 40,6 0 1,-5 0-87,5 0 0,-2 0 83,2 0 1,3 0-8,-3 0 1,-2-5 20,2 0 1,-5 0 0,5 5 1,-5 0 8,5 0 0,-5-4 5,5-1 1,-5 0-19,4 5 0,-5-5 5,1 0 0,1-2 5,-1 3 1,0 2-23,-4-3 1,4 2-6,0-2 1,-2 3-13,-8-3 1,7-1-6,-7 1 0,7 0 15,-7 5 0,2 0-3,-2 0 0,3-2 14,-2-3 1,0 4-12,0-4 0,1 3 116,-7 2 0,2 0-83,-2 0 0,-1 0 7,6 0 0,-6 0-31,1 0 1,2 0-1,-2 0 0,2 0-13,-2 0 1,-3 0-8,4 0 0,-4 0 31,-2 0 1,5 0-17,1 0 1,-3 0-6,-7 0 1,8 0 52,-4 0 1,4 0 9,-4 0 0,2 0-35,3 0 0,-3 0 5,4 0 1,-4 0-13,-2 0 0,0 0-2,1 0 1,-1 0-70,1 0 1,-1 0 73,0 0 1,1 0-23,-1 0 0,1 0 6,-1 0 1,2 2-5,3 3 1,-3-4 21,4 4 0,-4-3 6,-2-2 0,1 0-10,-1 0 0,0 0 4,1 0 1,1 0-27,3 0 0,-3 0 19,3 0 1,-3 5-41,-1 0 0,-1 0 15,1-5 1,4 1-7,0 4 0,0-3 23,-4 3 0,-1-4-2,1-1 1,-1 0 26,0 0 1,1 2 4,-1 3 1,1-3-35,-1 2 0,0-2 3,1-2 1,-6 0 95,1 0 0,-6 0-53,6 0 1,-5 0-3,4 0 0,-4 0-32,4 0 0,-6 0-6,2 0 1,-4 0 0,-1 0 1,4 0-7,1 0 1,0 0-53,-6 0 0,1 0 62,0 0 1,-6 0-301,1 0 4,0 0-186,5 7 136,-7-6 0,-2 7 343,-6-3 0,-13 3 0,-3 7 0</inkml:trace>
  <inkml:trace contextRef="#ctx0" brushRef="#br0" timeOffset="27205">4910 206 7526,'0'-10'-230,"0"0"207,0 7-159,0-3 189,0 19 0,5-8 67,0 9 1,4-2-27,-4 2 0,5 1-24,-5 0 1,6 0-32,-1-1 0,-2 1 8,2 0 0,0 4 15,5 1 0,-1 4-2,1-4 1,0 6-6,0-1 0,-1 2-11,1 3 0,-5 1 25,0 3 1,-6-1-7,6 6 0,-5 0 80,5 5 1,-7 0-111,2 0 0,2-4-66,-2-1 0,1-2 61,-1 3 0,-2 2-10,7-3 0,-7 2 59,2-2 0,2 9-6,-2-4 1,0 3 61,-5-3 0,0 5-85,0 0 1,1 2 5,4-2 1,-3-3 58,3 3 0,-4-4 112,-1-1 0,0 0-169,0 1 1,0-1-151,0 0 1,0-2 105,0-3 0,0 4 19,0-4 0,0 2-38,0-2 1,2 2 45,3-7 1,-4 5 16,4-4 1,-3-1-13,-2-5 1,2 1-7,2-1 1,-2 6 33,3-1 1,-3-1 24,-2-9 1,1 4-23,4-4 0,-3 4-3,3 1 0,-4-4-8,-1-1 0,0-4 12,0 5 1,0-8 0,0 6 1,0-5 72,0 2-55,0 0 1,0-6-26,0 1-9,0 0 0,0-6-16,0 1-9,0-7 527,0 4-434,-6-7 9,4 0-570,-4-7-621,6 6 1099,0-12 0,0 5 0,0-7 0</inkml:trace>
  <inkml:trace contextRef="#ctx0" brushRef="#br0" timeOffset="28867">5395 2852 7116,'0'-8'-10,"0"1"1,0 6 498,0-4-330,0 3-169,0-4 1,6 1 103,4 0 0,-2 0-32,2 5 0,5-2-100,4-3 1,6 4 26,-5-4 1,6 3-55,-2 2 0,4-2 49,1-2 1,2 2-8,4-3 0,2 3 34,7 2 1,-4 0-18,-1 0 1,0 0-16,5 0 1,0 0-13,0 0 0,4 0 26,-4 0 1,5 0-7,-5 0 1,2 0 0,7 0 0,-4 0 6,5 0 0,-5 0 0,5 0 1,0 0 9,5 0 0,-5 0 0,0 0 0,-2 0-6,2 0 0,3 0 1,-3 0 0,3 0 57,2 0 1,0 0-56,-1 0 0,6 5 4,0 0 1,1 0-3,-1-5 0,-2 0-3,7 0 1,-1 0-143,6 0 1,-1 0 144,1 0 0,1 0 2,3 0 1,-3 0-4,4 0 0,-4 0 16,-2 0 0,6 0-16,-1 0 1,2 0 9,-1 0 0,-4 0-11,3 0 1,-1 0-2,1 0 0,-3 0 0,4 0 0,1 0-2,-2 0 1,1 0-3,-6 0 0,1 0-2,-1 0 0,5 0 4,1 0 1,1 0-1,-2 0 0,-1 0 1,6 0 0,-4 0 13,4 0 0,-5 0 1,6 0 1,-6 0 10,5 0 1,-4 0 2,4 0 1,-1-2-26,1-2 0,4 2 1,-4-3 0,-1 3-8,1 2 1,-5 0-18,6 0 0,-3-1-5,2-4 1,4 3 23,-4-3 0,2 4-5,-1 1 0,2-2 5,-3-3 0,-1 4-1,1-4 0,1 1 29,4-1 1,-5 4 7,0-4 0,-1 2-34,1-2 1,4 3 25,-4-3 0,-1 4 76,1 1 0,-1-2-91,1-3 1,-1 3-4,-4-2 0,-1 2-9,6 2 0,-6 0-6,1 0 1,-1 0 0,2 0 1,-4 0-7,3 0 0,-4 0 6,-6 0 1,9 0 42,-4 0 0,4 0 0,-3 0 0,-6 0-34,1 0 0,0 0 2,4 0 1,1-5 64,-1 0 0,-1 0 10,-4 5 1,4 0-87,-3 0 1,1 0-5,-1 0 1,3 0-79,-4 0 0,2 0 64,-1 0 1,1 0-22,-6 0 1,5 0 30,-6 0 1,6 0-1,-5 0 1,4 0 20,-4 0 0,4 0 73,-4 0 0,3 0-53,-8 0 1,8 0 11,-8 0 1,4 0 6,1 0 1,-2 0-28,7 0 1,-6 0 12,6 0 0,-7 5-45,2 0 0,1 0-18,-1-5 1,4 2-1,-4 2 1,0-2-38,-5 3 1,-1 2 59,1-3 1,5 3-4,0-2 0,-1-4 24,-4 4 0,0 2-21,0-2 0,-1 1-2,1-1 0,0-3 44,0 3 0,0-2 9,-1 2 0,3-3-38,3 2 1,-9 3 2,4-2 1,1 0-4,4-5 1,0 5-2,-6 0 1,6 1 2,0-1 1,0-3 3,-6 3-6,1-4 0,5 4 1,0 0-2,-2-2 0,0 4-2,1-2 1,-5 0-2,5-5 1,-6 1-1,7 4 1,1-3-1,-1 3 0,5-4-1,-6-1 0,1 0 34,-5 0 1,5 0-29,-1 0 6,1 0 1,0 0 0,-1 0-4,-1 0 1,-1 0-1,-2 0 0,-1 0 6,1 0 0,0 0 1,0 0 0,0 0-20,-1 0 0,1 0-2,0 0 0,-2 0 132,-3 0 0,3 0-119,-3 0 0,-2 0 31,2 0 0,-1-1-37,0-4 1,3 3-3,-7-3 0,5 4 52,-5 1 0,2 0 9,-2 0 1,-4-2-53,4-3 1,-3 3 4,-2-2 1,3 2 9,-2 2 1,7 0 2,-8 0 0,3 0 4,-3 0 1,0 0 11,1 0-103,-1 0 1,3 0-1,-1 0 50,-4 0 0,-1 0 16,3 0 1,0 0-1,0 0 1,-1 5 2,-4 0 0,3 0-11,-2-5 1,0 1 10,0 4-10,2-3 0,-6 6 0,5-5 10,-2 2-18,0 0 1,0-3 0,-1 1 10,-2 2 1,3 1-4,-5-1 1,6-3 1,-6 3 0,0 1-1,-4-1 1,4 0 18,0-5 0,1 5-8,-6 0 0,5 0 2,1-5 0,-1 1-7,-5 4-5,7-3 1,-6 5-1,1-6 8,-5 4 0,-2-3-1,6 3 0,-6-4-46,1-1 1,-7 0 23,1 0 1,-2 2-18,-3 3 1,1-4 24,0 4 0,-6-3 22,1-2-33,-7 0-1781,4 0 1800,-20 0 0,-3 0 0,-14 0 0</inkml:trace>
  <inkml:trace contextRef="#ctx0" brushRef="#br0" timeOffset="29689">23548 338 7569,'8'-6'-128,"4"-2"1,-6-7 0,1 0 264,-1 1 0,-1 4 178,-5 0-14,0 0-181,0 2 0,0 0 94,0 3-354,0 3-223,0-4 328,7 6 0,-5 6 124,2 4 0,3 10-10,-2 4 1,1 4-113,-1 1 1,2 12 12,3 3 1,1 10 4,-6 0 0,0 5-66,-5 5 1,5 3 53,0 6 0,0-1-8,-5-3 0,0 2 90,0-2 0,1-2 63,4 2 0,-3-7-94,3 1 1,-2 3 39,2-3 1,-4 1 35,4-5 0,-3-2-37,-2-3 1,0 1 28,0-6 0,0 5-178,0-5 1,-5 0-33,0-5 1,0 0 138,5 1-1,0-1-9,0 0 1,0-5 107,0 0 0,0-6-157,0 1 0,0-3-93,0-1 1,0-1 127,0 0 0,-1-1 0,-4-3 0,1 1 0,-5-7 1,4 3-4,-5-3 0,5-2 52,-5 2 0,5-7-60,-4-3 39,5-5-133,-9 9-4,5-12 107,0 12-5,1-11-460,1 5 470,4-1 0,-4 2 0,6 7 0</inkml:trace>
  <inkml:trace contextRef="#ctx0" brushRef="#br1" timeOffset="102706">23430 7688 7569,'0'-23'182,"0"2"1,0 6 48,0 1 271,0 6-255,0 1-64,7 14 0,-4 2 0,5 9-19,-1 2 1,-1 6-67,-1-1 0,-3 2-37,3 3 0,-4 2 0,-1-2 0,0 2-100,0-7 0,0 1 45,0-1 0,0-4-77,0-7 0,0 1 76,0 0-34,0-7 95,0-1 23,0-7-92,0-20 0,2 7-3,3-16 0,-2 2-69,7-2 0,-2-2 88,2-3 1,3-2-36,-3-3 1,3-4 10,2 4 0,4 1-8,1-1 1,-1 2 16,-4-3 0,1 4-9,4 7 1,-2 1 1,7 4 0,-6 3 5,6 6 0,-6 7 32,6 3 0,-2 3-26,1 2 1,2 2-2,-6 3 1,6 3 11,-2 7 0,3 1 2,-3 3 0,2-1 13,-6 7 0,1-2 1,-1 1 1,-4 4-17,4-3 0,-9 2 2,-1 3 1,-2-1-16,2 0 0,-2 6-62,-3-1 1,-4 2-125,4-2 1,-3-3 93,-2 4 0,-2-4-63,-3-2 1,-1-1 98,-4-4 1,-3 2-21,3-6 1,-3 0 46,-1-6 1,-6-1 175,0-3 1,-4-2-42,4-3 1,-4-3-83,4 3 1,-4-4 21,4-1 1,-6 0-56,1 0 1,-2 0-71,-3 0 0,1 0 44,-1 0 0,1 0-134,0 0 1,-6-1 91,1-4 1,-2 2-20,2-7 0,3 5 31,-4-5 1,4 0-111,2-4 0,6 4-125,4 0 0,2 0 17,3-4 0,5-1 283,4 0 0,10-6 0,4-2 0</inkml:trace>
  <inkml:trace contextRef="#ctx0" brushRef="#br1" timeOffset="103195">24386 7688 8799,'10'7'215,"-1"3"1,-5-2-134,1 1 1,1 3 77,-1 8 1,5-4-115,-5 3 0,0-2-48,-5-3 1,4 1 121,1 0 0,0 0 35,-5-1 1,0 1-201,0 0 1,0-6-195,0 1 220,0-6 112,0 2-76,-6-6 0,2-6-70,-5-4 0,5-3-51,0-2 0,2-1 49,2-4-29,0 4 0,0-12 0,2 3 57,2-2 1,0-8-3,5 1 0,6-7-2,5 2 1,1-3-7,-1-3 0,2 8-10,8 3 1,-1 4 4,1 6 1,-1-2 208,0 6 1,1 5 45,-1 6-107,1 5 0,-1-2 1,-1 6-42,-4 0 1,-1 6-17,-3 4 1,-4 5 12,4 4 0,-4 4 18,-1 7 0,-5-1-103,-1 0 0,0 6-45,0-1 0,3 5 74,-7-5 0,4 2 44,-4-1-119,7-4 0,-11 10 0,4-7 17,-3-1 1,3-2-73,0-2 1,1-5-17,-1 1 1,-3-5-197,3 4 0,-2-6-54,2 2 1,-3-9-615,2-1 1004,-2-7 0,-8 10 0,-3-5 0</inkml:trace>
  <inkml:trace contextRef="#ctx0" brushRef="#br1" timeOffset="103386">24636 7732 7569,'-8'0'902,"1"0"1,9 0-630,3 0 1,3 0-311,6 0 0,8 0 14,2 0 1,6 5 148,4 0-424,3 0 0,7-3 1,1 1 73,-1 2-522,0 6 0,0-9 746,0 3 0,0 3 0,0 0 0</inkml:trace>
  <inkml:trace contextRef="#ctx0" brushRef="#br1" timeOffset="103628">25591 7585 7865,'0'-8'667,"0"2"1,0 7 0,0 4-400,0 5 0,0 5-112,0 4 1,5-1-3,0 7 0,1-6-23,-1 6 0,-3-6 52,3 6 1,1-2-67,-1 1 0,0 2-666,-5-6 1,5 4 163,0-4-136,0 6 0,0-9 1,0 2 189,-2-3 0,4-6 37,-3 0 294,1-7 0,2 10 0,1-4 0</inkml:trace>
  <inkml:trace contextRef="#ctx0" brushRef="#br1" timeOffset="103870">25268 7438 7867,'-23'-18'616,"3"4"1,6 2-366,4-2 0,2 5-136,3 4 1,3 2 213,-3-2 0,12 4 293,7-4 0,4 1-542,12 0 0,1 2-92,8-3 0,8 3-164,-3 2 0,9 0-42,-4 0 1,5 7-256,-5 3 0,5 3 77,-5 2 1,0-1-329,-5 1 1,-2 0 215,-3-1 1,-3 1-361,-6 0 868,-1-1 0,0 1 0,1 0 0</inkml:trace>
  <inkml:trace contextRef="#ctx0" brushRef="#br1" timeOffset="104322">26135 7541 8047,'10'10'368,"0"0"0,-6 0-200,6 4 1,-5 3-27,5 2 0,-2-1-74,2 7 0,1-2 76,-6 1 1,5 4-102,-5-4 0,0-1 122,-5 2 1,0-6-119,0 6 1,0-7-135,0 1 1,0-2 83,0-3 0,0-4-37,0 0 162,0-7-17,0 4-82,0-20 0,0 3-18,0-10 0,0-1 28,0 1 0,0-6-8,0 2 0,6-4-4,4-1 1,3-7 19,2-3 1,0 1-5,-1-1 0,3 1-106,2-1 0,-2 3-135,2 7 0,2 1 162,-1 3 1,0 4 33,-6 7 0,6 5 162,0 4 0,1-1-74,-2 1 1,-2 0 18,2 5 1,3 7-20,-3 2 1,6 5 9,-6 0 1,1 6-20,-5-1 0,4 8 46,1-3 0,-1 4-161,-4 1 0,0 1-28,-1-1 0,1 0-1,0 1 0,-2-1 56,-3 1 1,3-3 29,-3-2 1,3 3-203,1-4 0,1-3-224,0-1 0,-1 1 75,1-1 1,0-1-109,0-4 0,-6-2 52,1-3 1,-7-2-494,2-3 887,-3-3 0,-2 11 0,0-5 0</inkml:trace>
  <inkml:trace contextRef="#ctx0" brushRef="#br1" timeOffset="104529">26532 7718 7569,'-15'0'2134,"7"-7"-1211,1 5 0,19-4-115,3 6-512,16 0 1,1 0-1,17 0 43,5 0 1,5 0-157,5 0 1,-4 0-601,4 0 1,-4 0-1722,-1 0 1996,0 6 1,-7-4-1,-1 5 1</inkml:trace>
  <inkml:trace contextRef="#ctx0" brushRef="#br1" timeOffset="98444">21637 6248 7569,'-5'-15'0,"0"0"152,2 1-15,1-1 1,-3 5 154,1 0 1,-1 5 0,5-4 331,0-3-257,0 6-141,0-7 1,0 9 226,0-6-138,0 7-339,0-3 1,0 19 158,0 6-166,0 1 1,0 9 0,0-1 97,0 5 0,0 6-18,0-5 1,0 7-91,0-2 0,0 2-150,0-2 0,0 2-5,0-7 1,1 1 100,4-6 0,3-1-85,7-4 1,1 3 23,4-8 88,-4 1 1,12-7 0,-3-2-26,2-1 0,3-7 6,-1 2 0,1-5 38,-1-5 1,5-3 14,1-7 1,-1-1 43,-5-3 1,1 1-37,-1-7 1,-6 5 73,-3-4 0,-4-1-106,-1-4 163,-1 6 1,-1-5-1,-3 4-23,-5-4 45,-3-1 0,-2 4 1,0 1-27,0-2 1,0 3-18,0-2 1,0 7 66,0-1 1,0 7-42,0 2 1,0 6-99,0-6 106,0 7-570,0-4 361,0 20 99,0 3 1,0 9 0,1-1 1,4 3 0,-3-1-27,3-2 0,3 4-49,2-4 0,1 3-97,-1-3 0,3 2-143,-3-6 0,3 1-96,2-1 0,-1-4-118,1 4 0,5-4 90,-1-1 430,1-7 0,1 5 0,2-5 0</inkml:trace>
  <inkml:trace contextRef="#ctx0" brushRef="#br1" timeOffset="99021">22769 6292 8142,'0'14'131,"0"1"1,0 2 244,0 2 0,0-1-226,0 7 0,0-6-66,0 6 1,0-7-32,0 1 1,0-2 21,0-3 1,0 1-23,0 0 0,0-6 69,0 1 28,0-6-120,0 2 0,-5-12-11,0-4 1,0-3-103,5-2 1,0-5 123,0 1 1,0-6-37,0 6 1,5-7-78,0 1 0,2-3 62,-3-1 1,3 4-3,3 1 0,1 4-61,-6-4 40,7 6 1,-4-2-3,6 10 0,-4-1-72,0 6 0,-5 0 116,5 5 1,-1 7-35,6 3 1,0 4 20,0 6 1,-1-2 8,1 6 1,0 1 73,-1 4 0,6 1-74,0-1 1,1 0 9,-2 1 0,3-2-51,2-4 1,4 2-6,-4-6 0,4 4-14,2-4 0,-1-2 48,0-8 0,1 1-11,-1-6 0,1 0 12,-1-5 1,-1-2-2,-4-3 0,-1 2 16,-3-7 0,-6 0 79,1-4 0,-2-1-29,-8 0 0,0-4 109,-5-1 1,0-1 2,0 1 1,-2-1-118,-3-3 1,-3-4 34,-6 3 0,-1 2-49,0-1 0,-4-1-71,-1-4 1,-1 1-10,1 4 1,4-2-189,-4 6 0,5 0-5,6 6 0,-3-1-686,7 0-620,-6 7 1074,9 2 1,2 6 239,10 0 1,10 0 224,4 0 0,10 6 0,4 2 0</inkml:trace>
  <inkml:trace contextRef="#ctx0" brushRef="#br1" timeOffset="99411">24151 6130 7569,'8'0'118,"0"-5"228,-3 0-71,-4 0 0,4 0 147,-10 1 1,2-1-123,-7 5 1,1 0-95,-6 0 1,-1 0-127,-4 0 0,2 1 60,-6 4 1,6 3 22,-2 7 1,-1-5-56,1 0 1,1-1-114,4 6 0,5-2-22,0-3 0,7 3-214,-2-3 0,10 1-115,5-1 1,4 3 169,6-3 1,-2-2-108,7 2 1,-1 0 78,5 4 1,1 1 80,-1 0 1,1 0 41,-1-1 1,-1 1 3,-4 0 0,-1 1-7,-3 4 1,-9-4 103,4 4 1,-10 1 70,0-2 0,-4 1-94,-1-5 0,-1-1 194,-4 1 0,-3 0 45,-7-1-88,-6 1 1,3 0 0,-7-2-33,-1-3 1,3 1-43,-1-6 1,4 2-42,-4-3 0,6-2-2,-2 3 0,4-3-215,1-2-203,7 0-29,1-7 1,9-1 104,3-7-254,3 1 0,8-1 575,4 0 0,3 0 0,6 1 0</inkml:trace>
  <inkml:trace contextRef="#ctx0" brushRef="#br1" timeOffset="99705">24650 6189 7569,'9'-8'330,"-3"1"58,-6 7 6,0 7 0,-2 1 102,-2 7-374,2 6 1,-10-3 0,6 6 84,-2 2 0,3 2-31,-5 2 0,7-1-19,-2 0 1,-2 1-12,2-1 1,1 1-48,4-1 0,0 0 73,0 1 0,1-6-189,4 1 1,3-7 17,7 1-76,6-2 1,0-3-1,6 1 116,-3 0-228,1-7 1,4-2-1,0-6 15,1 0 1,-1 0-32,1 0 0,-6 0-336,1 0 0,-1 0 230,5 0 0,-6-4-207,-3-1 0,1-5-37,-1 5-220,-1-6 773,-4 9 0,6-11 0,2 5 0</inkml:trace>
  <inkml:trace contextRef="#ctx0" brushRef="#br1" timeOffset="99877">24783 6483 7569,'-8'0'85,"1"0"0,9-5-53,3 0 1,4-5-244,11 5 0,-2-4-678,6 4 889,-6-7 0,10 4 0,-5-7 0</inkml:trace>
  <inkml:trace contextRef="#ctx0" brushRef="#br1" timeOffset="100044">24841 6174 7569,'-8'-6'339,"2"4"1,9-9 0,5 4 0,9 1-245,4-1 1,5 0-258,8 3 0,4-3-843,6-3 1005,6 4 0,9-7 0,8-4 0</inkml:trace>
  <inkml:trace contextRef="#ctx0" brushRef="#br1" timeOffset="100469">25709 6159 7569,'-15'0'224,"0"0"0,1 2 360,-1 3 0,0-2-293,1 7 1,-1 2-112,0 7 1,2-1-31,3 7 0,-3-1-68,3 5 0,2 1 48,-2-1 1,6 1 52,-6-1 1,5 0-105,-5 1 0,7 4 5,-2 0 0,3-4 39,2-6 0,2 1-71,3 4 1,3-1-81,7-3 1,4-4 35,1-7 0,6 1-78,-2 0 0,9-5-230,1-1 0,7-5-32,-2 1 0,-1-4-189,1-1 1,-1-6 182,1-4 0,2 2-93,-7-2 0,0 0 23,-4-5 408,-7 1 0,-2-1 0,-6 0 0</inkml:trace>
  <inkml:trace contextRef="#ctx0" brushRef="#br1" timeOffset="100647">25753 6527 7569,'-8'0'1171,"-5"0"-806,11 0 1,-3 0 0,10 0 15,5 0 0,9 0-249,6 0 0,4 0 23,6 0 0,-4-2-307,3-3 0,3 2-455,3-7 0,-4 5 607,-2-4 0,3-1 0,1-5 0</inkml:trace>
  <inkml:trace contextRef="#ctx0" brushRef="#br1" timeOffset="100844">25826 6159 8172,'2'-9'998,"3"-1"1,3 7-940,7-2 1,6 3-144,3 2 0,6 0 196,4 0-720,4 0 0,1 2 1,0 3 99,2 4 508,-5-2 0,6 6 0,-4-5 0</inkml:trace>
  <inkml:trace contextRef="#ctx0" brushRef="#br1" timeOffset="101378">26605 6174 7569,'0'15'105,"7"0"1,-4 1-1,5 2 561,-1 1 1,3 8-114,-5-3-484,-1 4 1,1 8-1,0 1 101,-1 1 1,-3 3-45,-1-7 0,0 5-83,0-4 0,-1-1 67,-4-5 0,1-1-126,-5-3 0,5-4 35,-1-7-112,-3 1 225,7-7-88,-12-1 0,11-10-19,-3-7 0,3 0-98,2-10 1,0-2 2,0-3 1,5-3 89,0-1 1,7-5-62,-3-1 1,0-4 93,0 5 1,1-5 95,5 4 0,-5 1-94,-1 5 1,1 4 97,5 1 0,-5 6-111,0-2 0,-1 5 2,6 6 0,-5-3-21,0 7-31,-1 0 1,5 7-99,-5 3 1,4 5 28,-3 9 1,-2 4-120,2 6 0,2 1 101,7-1 1,-2 6 33,2-1 0,2 0 18,-1-4 1,8-1 3,1 0 1,0 1-106,6-1 0,1-6 80,-2-3 1,5-4 82,-4-1 0,4-2-11,-5-3 1,5-4 6,-4-6 1,4-6 1,-5-4 1,0-5 4,-4-5 0,-3-1 37,-2-3 1,-5-4 141,-11 3 0,3-2-140,-7-3 0,0 1 54,-5-1 0,-2-4 319,-3 0 1,-3-2-281,-7 2 1,0 3-244,1-4 1,-1 4-199,0 2 1,6 6-1122,-1 3 1408,0-2 0,-5 5 0,1-4 0</inkml:trace>
  <inkml:trace contextRef="#ctx0" brushRef="#br1" timeOffset="114950">20667 5748 7569,'5'-16'-295,"0"-2"0,-2-2-224,-1 2 1,-2 2 1234,0 1-415,6 0 0,-4 6-9,3-1 1,-4 5 313,-1-5-384,0 0-149,7-4 0,-6 4-11,4 0 1,-1 7 136,1-2-347,-4 3 118,6 2 0,-7 7 106,0 2 0,-5 6-19,0 5 0,-5 3 17,5 6 0,-5 2 97,6 3 1,-6 6-140,5 9 0,-5-2 29,5 7 1,0 0-143,5 4 1,0 8 85,0 2-31,0 4 1,0 7-1,0 1 81,0 1 0,0 3-234,0 4 0,0 2 160,0 3 0,0 2-378,0 2 0,5-2 314,0-7 0,5-4 81,-5-1 1,6 5-55,-1 5 1,3-6 41,2-9 38,-7-3 0,5 2 0,-3-2-49,3-3 1,-3-2-63,-1 4 1,1-6 96,5 1 0,-2-2 95,-3 2 1,1-4-168,-6-6 0,5-7 66,-5-3 1,5-8-83,-5-2 1,-1-8 467,-4-2-522,0 1 0,0-14 1,0 4 574,0-4-539,0-1-91,0-7-429,0-1-376,0-7 992,-6-14 0,4-2 0,-4-13 0</inkml:trace>
  <inkml:trace contextRef="#ctx0" brushRef="#br1" timeOffset="116559">21108 5248 7217,'0'-15'-330,"0"1"1,0 4 719,0 0-362,0 0 1,0 1 19,0-1 1,6 6-24,4 0 0,5 2 9,5 2 0,2-2-4,8-3 0,6 4 26,3-4 0,10 3 0,5 2 1,8-5 2,2 0 1,7 1-112,3 4 0,1-5 101,8 0 0,7-2-269,8 2 0,-47 4 1,-1-1 241,2-3 1,-1 0 0,3 3 0,0-1-16,0-2 0,0 1 0,6 1 0,1 1-3,0-3 0,0 0 0,0 3 0,-1 1 6,-1-2 1,0 1 0,2-2 0,0 1-3,-2 1 0,0-1 0,6 0 1,2 1-1,-1 2 1,0 0 0,-2 0 0,0 0-1,0 0 0,-1 0 1,-4 0-1,0 0-8,4 0 0,1 0 1,1 0-1,1 0 3,-3 0 1,1 0 0,3 0 0,0 0-2,-3 0 0,0 0 0,-1 1 0,1 0-4,-3 1 0,0 1 1,4-2-1,-1 0-224,-2 1 0,-1 0 0,2 2 0,1-1 229,0-1 1,0 1 0,0 0 0,-1 0-1,-4 0 0,0-1 1,6-1-1,0 0 3,-3 1 1,-1 1-1,5 0 1,0 0-1,-2 0 0,0-1 0,-4 1 0,0-1-8,2-2 1,-1 0-1,0 2 1,0 1 10,5 0 1,1-1-1,-4 1 1,-1-1-1,0-2 1,-1 0 0,-4 0 0,0 1-5,0 2 1,-1-1 0,0-1 0,1 0 0,1 1 0,1 1 0,-2-2 0,-1 0-11,0-2 0,1 2 0,-4 1 1,0 0-150,1 1 0,0-1 0,-1 1 0,0-1 153,1-2 0,0 0 0,45 2-1,-47 0 0,-1 1 0,40-2-21,-2 4 0,4-3 23,-5-2 1,-1 0-3,-4 0 1,-6 0-69,1 0 1,2 0 69,-2 0 1,-1 2-2,-8 2 1,1-2 234,-6 3 1,4-3-262,-4-2 1,-2 0-3,-8 0 0,1 0 360,-6 0 1,0 5-346,-4-1 1,-3 1 361,-3-5 1,-3 0-354,-6 0 1,-3 2 193,-2 3 1,-4-3-246,-6 2 117,-1-2 0,0 0-23,-5 3 209,-2-4-205,-7 6-23,0-7-33,0 6 21,0-4 1,5 11-2,0-3 1,0-2 4,-5 2 1,0 0-1,0 4 1,0 6-13,0-1 1,4 8-1,1-3 0,0 5-3,-5 6 0,2-3 8,3 8 1,-4 0-11,4 9 1,-1-1 9,0 6 0,-2 0-1,3 4 0,-2 6 62,2 0 0,-3-1 129,3-4 1,-2 7-111,2 2 1,-2-1 17,7 2 0,-7-2 16,2 1 0,2 4-167,-2-3 0,-1-2 58,-4 1 1,5-1 96,0 2-145,0 3 0,-5-10 1,0 5 66,0-2 1,5-1-7,0-5 1,0 4-41,-5 1 1,0 0-13,0-6 0,0 1-2,0 0 1,0-5 35,0 0 0,0-2 26,0 2 1,0 2-23,0-7-4,0 6 1,0-8 0,0 6 120,0-3 0,-5-6-117,0-4 1,-5-3-40,5 2 0,-6-3-83,1-6 1,2-6 121,-2 1 1,5-2-23,-5 1 1,2 2-10,-2-6 0,-3-1-14,4-4 229,-4 0 1,-2-2 0,0-2-74,0-1 1,1-2-83,-1 2 1,0 2-20,1-8 0,-1 6 0,0-5 1,-4 0-41,-1-5 1,-6 0 51,1 0 1,3 0-74,-3 0 0,1 0 64,-6 0-40,-6 0 0,5 0 0,-5 0 27,0 0 1,-3 0-4,-10 0 0,2 0-36,-7 0 1,-2-5-7,-7 0 1,-4-5 27,-7 6 0,-4-3-258,-1 2 0,-10 2 271,0-7 1,-10 7-1,47 1 1,1-1 0,-1 0 0,-1-1-215,-3 2 0,0-1 0,-4-1 0,0-1 210,-3 2 0,-1 1 0,0-2 1,-1 1 0,-3 0 1,-1 1 0,3 1 0,0 1-14,-8-2 0,1-1 1,1-1-1,0 1-238,-2 1 1,1-1 0,0-2-1,0 1 253,-2 1 1,-1 1 0,2-1 0,1 1-290,-8 2 1,0 0-1,2-2 1,-1-1 296,0 0 0,-1 1 0,2-1 0,1-1-13,0 2 1,-1 0 25,1 1 1,-1 0-1,-1-2 1,-1-1-1,0 3 1,0 1-22,0-3 0,0 1 1,4 1-1,1 0 2,-3-1 1,1-1 0,4 2 0,-1 1 9,-5 0 1,-1 0 0,4-3 0,2 1 8,-1-1 0,0 1 1,-1-1-1,0 1-93,1 2 1,1 0-1,-2 0 1,0 0 22,1 0 0,0 0 1,2 0-1,-1 0 16,-1 0 1,1 0 0,2 0 0,0 0-87,0 0 0,-1 0 0,3 0 1,0 0 129,-2 0 0,-1 0 0,3 0 0,2 0-9,2 0 1,1 0 0,3 0 0,-1 0 56,0 0 0,1 0 1,3 0-1,0 0-67,2 0 0,-1 0 0,1 0 1,0 0 8,4 0 0,0 0 0,2 0 1,1 0 298,-47 0 0,7 0-271,-2 0 0,8 5-49,1 0 1,13 0 21,-3-5 0,5 0 500,1 0 1,3 0-459,6 0 0,5 0 540,0 0 0,8 0-576,2 0 0,2 1 426,7 4 0,3-3-500,7 3 0,4-4 331,6-1 0,1 0-566,-1 0-259,7 0-43,1 0 0,7 2 600,0 3 0,0-3 0,0 4 0</inkml:trace>
  <inkml:trace contextRef="#ctx0" brushRef="#br1" timeOffset="62281">3733 7505 7569,'-1'-8'115,"-3"1"-506,0 1 1,0 4 719,9-3 0,-2 5-42,7 5 0,-5 5 25,5 9 1,-2-1-240,2 7 0,1-1-159,-6 6 1,5-2 109,-5-4 0,1 4-10,-1-4 0,-3-1 37,3 2 0,-3-7 12,-2 1 0,0-2 26,0-3 114,0-6 287,0-1-484,0-7 0,0-16 23,0-4 1,4-11-116,1 2 0,2-1 218,-2-4 0,-2 3-80,7 1 0,-2-4-34,2 0 1,3-5-11,-3 4 1,3-4 4,1 5 0,1 0-43,0 4 0,0 2 17,-1 4 0,1 3 16,0 6 0,4 7-106,1 3 0,1-2 9,-1 3 1,-4 0 10,4 9 1,1-2 20,-2 7 0,6 0 14,-5 5 0,4 4-4,-4 1 0,4-1-2,-4-4 1,-1 5-2,-4-1 1,5 6 53,-1-6 0,1 3 115,-5-3 0,-1-2-173,1 2 1,-2 2 36,-3-1 0,1 1-16,-6-1 1,2-4 11,-2 4 0,-4 1-10,4-1 1,-3 1 31,-2-1 0,0-4 3,0 3 1,-5-2 20,0-3 81,-7 1 1,4 0-13,-6 0 1,-1-6-81,0 1 0,-6-5 11,-4 5 1,3-5-31,-3 5 1,1-7-111,-6 2 1,-6-2 116,-3 2 0,2-3-9,-3 2 0,3-2 36,-2-2 1,-2 0 66,6 0 0,-4-5-241,5 0 0,5 0 95,4 5 1,7-5-301,-2 1 0,9-1-49,1 5 404,7-7 0,10-1 0,9-7 0</inkml:trace>
  <inkml:trace contextRef="#ctx0" brushRef="#br1" timeOffset="62789">4733 7549 7569,'2'15'365,"2"-1"1,-2 1-217,3 0 1,-2 1-26,2 4 1,-3-2-130,3 6 0,1-6 72,-1 2 1,0 1-28,-5-1 1,0-1 88,0-4-135,0 0 0,0-1 243,0 1 6,0-7 81,0-1-20,0-7 0,0-12-214,0-2 1,0-11 36,0 1 0,0-4 62,0-2-269,0 1 1,7 0 0,1-1 65,0 1 0,3-2 22,-6-4 0,7 4-6,-3-3 0,3 5-119,-2 4 1,3-1 18,-3 6 1,3 3 75,1 7 0,-4-2-130,0 7 0,0 0-50,4 5 130,1 0 1,0 0-1,1 0 6,4 0 0,-4 7-1,4 3 0,1 5-5,-2 4 0,6-1 10,-5 7 0,1-1 143,-2 5 1,-2-1-90,2-3 1,-2 3 78,-3-4 1,1 4-114,0 1-4,-1-6 0,-4 3 1,0-5 2,1 2-71,-4-5 1,1 5-1,-5-5 7,2 2 1,2-2-50,-2-9 1,-4 4-254,4-3 0,-3-2-10,-2 2 0,0-5 419,0 5 0,-7 0 0,-1 4 0</inkml:trace>
  <inkml:trace contextRef="#ctx0" brushRef="#br1" timeOffset="62996">4983 7622 7569,'0'-8'817,"0"2"0,1 4-571,4-3 0,5 4-261,10-4 0,3 3-208,6 2 0,0 0-29,1 0 1,1 2-301,3 3 1,-1-2 161,6 7 0,0-2-405,5 2 795,-6 3 0,4-12 0,-4 6 0</inkml:trace>
  <inkml:trace contextRef="#ctx0" brushRef="#br1" timeOffset="63256">5674 7490 7554,'8'-6'576,"-2"-3"-461,-6 1 92,0 2-67,0 6 0,5 1-125,0 4 0,5-1 99,-5 5 1,5 3-137,-5 7 0,4-2 90,-4 2 0,5 4-105,-5 2 1,5-2-53,-5 1 1,1-4-82,-1 4 1,-3-1 144,3 2 1,-2 1-69,2-7 1,-4 6-306,4-6 1,-3 1-278,-2-5 675,0-1 0,-7 1 0,-1 0 0</inkml:trace>
  <inkml:trace contextRef="#ctx0" brushRef="#br1" timeOffset="63473">5453 7387 7569,'0'-14'1890,"-6"5"-1048,4-4-738,-5 12 0,14-6-108,3 7 0,3 0-74,2 0 0,6 0-273,3 0 1,9 2-369,1 3 1,7 3 423,-2 7 1,5-1 215,5 1 1,-3 0 78,3-1 0,-3 8 0,-2 0 0</inkml:trace>
  <inkml:trace contextRef="#ctx0" brushRef="#br1" timeOffset="63945">6276 7578 7569,'5'10'-81,"0"0"1,2-5-87,-2 5 1,-2-1 253,7 6 0,-6 0 23,6 0 1,-5-1-133,5 1 0,-2 5 71,2-1 0,1 6 23,-6-6 0,5 6-51,-5-6 0,2 1-1,-3-5 0,-2-1 3,3 1 1,-3-5-8,-2 0 393,0-7-285,0 3-57,0-25 1,0 7-3,0-12 1,0-1-30,0 1 0,0-4 1,0-1 1,0-6 72,0 1 1,0-5 107,0 5 1,0-6-51,0 6 0,6 0-90,4 4 1,3 1-88,2 0 1,-1 6 101,1 3-94,0 4 1,4 1 0,1 2 61,-2 3 0,-2-1-24,-1 6 1,5 0-11,-1 5 1,7 2-85,-1 3 0,3 3-29,1 6 0,-5 3 105,1 2 1,-2-1-18,1 7 0,-1-1 26,-3 6-20,-4-7 1,5 4-1,-6-4-28,0 0 0,-2 3-6,-3-6 0,3 6-32,-4-1 0,3-4-126,-2-2 0,3-1-116,-3 2 1,-2-4-90,2 4 128,-7-10 0,8 3 1,-4-5-244,1 0 102,-5 5 0,4-10-124,-7 7 526,0-7 0,-7 4 0,-1-7 0</inkml:trace>
  <inkml:trace contextRef="#ctx0" brushRef="#br1" timeOffset="64131">6570 7622 9747,'12'-8'588,"2"3"0,9 2-491,-3-2 0,6 4-131,-1-4 1,4 3-731,5 2 0,4 0 764,6 0 0,6 0 0,3 0 0</inkml:trace>
  <inkml:trace contextRef="#ctx0" brushRef="#br1" timeOffset="53796">1558 5712 7539,'-2'-10'160,"-3"0"112,4 7 84,-6-10-193,7 5 1,0-2 196,0 0-174,0 7-185,0-4 84,7 20 0,-6 4 15,4 12 0,2 0 7,-2 1 1,1 4-181,-1 0 1,-3 5-49,3-4 0,1 4 9,-1-5 1,0 5 75,-5-4 0,5 4 33,0-5 1,0-4-30,-5-6 0,5-1-18,-1 2 0,1-4 30,-5-7 0,2 1-12,3 0 220,-3-7-126,4 5 653,-6-11-424,0 4-255,0-19 1,-2 3-1,-2-9 1,2-2-130,-3 1 1,2-6 169,-2 1 1,2-2 34,-7-3 0,7-1-266,-2-3 1,-2 1-18,2-6 0,-5 1 17,5-1 0,1-2 83,4 7 1,0 0 36,0 4 1,0 6-24,0-1 1,1 7-3,4-1 1,3 7-6,7 3 1,0 5-11,-1-1 0,1 4 25,0 1 0,6 0 16,4 0 1,-3 6 11,3 4 1,-1 3-44,6 2 121,-1 0 1,2 1 0,2 4-30,1 4 0,0-1 91,-4 1 0,-1 6-122,1 4 0,-6 0 15,1-4 0,-7 1 115,1 3 0,-4-3-70,-5 3 1,1-3-115,-6-1 1,0-1 109,-5 1-98,0-1 1,-7-4 0,-2-3 54,-4 0 0,-4 2-24,-2-4 0,1-1 4,-7-4 0,1-2-5,-6-3 0,1 3-2,-1-3 1,1-2 11,0 2 0,-1-7-13,1 2 0,6-3 11,3-2-130,-2 0 1,5 0 89,-2 0 1,7-7 22,2-3 1,7 2-135,-2-2 0,5 0-198,5-4 1,-2-1-123,7 0 0,2-1 478,7-4 0,4-2 0,6-8 0</inkml:trace>
  <inkml:trace contextRef="#ctx0" brushRef="#br1" timeOffset="54113">2440 5873 8192,'-5'15'372,"0"0"0,-5 1-189,5 4 1,-6-2-57,1 6 1,2-4 148,-2 4-202,7 1 1,-4 4 0,7 0 327,0 1-366,0-1 0,0 1 0,0-1 122,0 0 0,5 1 6,0-1 0,11-4-180,-1-1 0,8-6-16,-3 2 1,11 1-76,-2-1 0,5-6 12,1-4-61,-4-7 0,11 9 0,-3-7 90,4-2 0,-4-3 48,0-5 0,-1 2-175,1-7 1,2 5-252,-7-5 0,-4 1-36,-6-6 0,-6 0 160,2 0 1,-4 1-751,-1-1 1070,-7 0 0,-2-6 0,-6-2 0</inkml:trace>
  <inkml:trace contextRef="#ctx0" brushRef="#br1" timeOffset="54296">2469 6197 7569,'-8'0'144,"0"0"239,3 0 360,3 0-518,2-7 1,10 1-249,10-4 0,1-3-5,4 3 1,4 2-164,0-2 1,1 0-12,4-5 0,-1 6-259,1-1 0,-5 2 461,1-2 0,-1-3 0,-6 5 0</inkml:trace>
  <inkml:trace contextRef="#ctx0" brushRef="#br1" timeOffset="54496">2572 5873 7569,'0'-14'406,"0"4"-227,0 0 1,7 5 263,2-5 0,6 7-237,5-2 1,-2-1-123,6 1 1,1 0-394,4 5 0,1 0 82,-1 0 1,2 0-38,3 0 1,-3 0-62,4 0 0,-4 0 325,-2 0 0,-6 0 0,-2 0 0</inkml:trace>
  <inkml:trace contextRef="#ctx0" brushRef="#br1" timeOffset="55279">3410 5932 7569,'-7'-8'865,"6"1"-487,-6 7 194,7 0-286,0 7-229,0 1 1,0 12 0,0 1 256,0 2-272,0 1 1,5 1 0,2-1 111,1 2 1,0 2-133,2 2 0,3-1 41,-3 0 1,3 1-134,1-1 0,1-4 110,0-1 0,-5-4-28,-1 4 0,1-6-218,5 2 1,-2-4 20,-3-1 126,3-7 1,-10 3 42,7-6-13,0 7 104,4-11 1,-4 4 148,0-10 1,-5-3-103,5-6 0,-5-1-74,4 0 1,-4-1 42,5-4 0,-5 2-9,5-6 30,-7-1 0,9 1 1,-8-1 71,0-1-82,4-8 0,-6 3 0,4-5 38,1 0 1,-6 3-22,4-6 0,-3 2-74,-2-3 1,1 4 119,4 7-243,-3 6 1,6-3 0,-5 6 108,2 2-443,0 9 1,-3-4 82,3 3-577,-4 3 1,12 1 296,-3 6 0,2 1 609,-3 4 0,4 3 0,-4 7 0</inkml:trace>
  <inkml:trace contextRef="#ctx0" brushRef="#br1" timeOffset="56294">4189 5844 6829,'0'-8'1006,"0"0"-322,0 3-318,0 3 19,0-5 0,2 19-367,3 3 1,-4 9 66,4 1 0,-3 2-124,-2 3 1,1-1-85,4 1 1,-3 4 3,3 0 76,-4 0 1,-1-4 0,2-1 48,3 1 0,-3-1 7,2 0 1,0-4-35,1-1 1,-2-6-18,7 2 0,-5-4 67,4-1 1,-4 0 5,5-1 0,-5 0 82,5-5 12,0 4 18,4-11 0,1 5 1,0-7-56,-1 0 1,1 0-32,0 0 1,4 0 35,1 0 0,0-5 85,-6 0 1,6-2-132,0 2 1,-1 4-92,-4-4 0,1 3-83,4 2 0,-4-5-19,4 0-36,-4 0 0,-1 5 0,-1 0-10,1 0 35,0 0 0,-5 0 0,-1 0-3,3 0 0,-4 0 43,2 0 1,-5 0 31,4 0 1,-5-1 3,1-4 1,-2 3-337,2-3 244,-4 4-684,6 1 399,0 0 454,-6 0 0,6-7 0,-7-1 0</inkml:trace>
  <inkml:trace contextRef="#ctx0" brushRef="#br1" timeOffset="56511">4189 6197 8559,'-8'-7'98,"1"-1"1,14 0-1,3 1-11,3 1 0,3 2 119,4-5 1,-2 4-198,6-5 1,6 2-243,4-2 1,2-1-225,-2 6 1,-3-7 131,3 2-221,-3 4 0,-1-2 546,-1 3 0,-6-3 0,-2-7 0</inkml:trace>
  <inkml:trace contextRef="#ctx0" brushRef="#br1" timeOffset="56702">4292 5888 7569,'0'-8'411,"0"1"1,6 6-381,4-4 1,3 3 151,2-3 1,6 4-293,4 1 1,-1 0-479,6 0 0,-4 0 323,8 0 1,-1 0-101,1 0 0,-3 0 100,3 0 264,-3 0 0,5 6 0,2 2 0</inkml:trace>
  <inkml:trace contextRef="#ctx0" brushRef="#br1" timeOffset="56953">4895 5859 7038,'9'4'-294,"1"1"662,-7 0 1,6 0 132,-4 0-268,-4 7 0,6-4-1,-7 6 1,0 1-80,0 0 0,1-1-1,4 1 1,-3 5 0,3-1 1,-4 6-31,-1-6 0,0 6 16,0-5 1,0 4 16,0-4 0,2 6-45,3-2 0,-3-2-87,2-3 0,0 2 18,1-1 0,-2 0 34,7-6 1,-2 1-76,2 0 1,8-2 67,-4-3 1,6 1-101,0-6 0,2 0-28,8-5 0,-1 0-158,1 0 1,-4 0-97,3 0 1,-3 0-245,9 0 1,-4 0 311,-2 0 0,-5-2-97,1-3 342,-1 4 0,6-12 0,-1 4 0</inkml:trace>
  <inkml:trace contextRef="#ctx0" brushRef="#br1" timeOffset="57522">5806 6064 7569,'-5'-9'14,"0"-1"-12,2-2 0,0 4 242,-2-2 1,1 7 425,-5-2 1,4-1-260,-5 1 0,5-5 61,-5 5-420,0 0 1,1 5 0,-1 0 141,-2 0 0,-1 2-39,-1 3 1,-1-2-32,0 7 1,2 1-107,3 9 1,-3-2 23,4 6 0,0-4-144,0 4 1,5 1-133,-1 4 0,4-1 76,1-3-60,0 2 1,1-4-1,3 5 12,1-4 0,11 3 16,-1-8 1,4 6 156,1-6 1,3-1-11,6-8 0,0 1-31,1-6 1,4 0-4,0-5 0,2-1 112,-1-4 0,-4-3-61,3-7 185,-10 0 0,3-4 0,-8-1-91,-1 2 0,-3-5-60,-5-1 1,1 1 133,-6-2 0,0 2 185,-5-1 1,-2-4-100,-3 4 1,-3-2 42,-6 1 0,-1-3-338,0 4 0,5 3 9,1 1-253,-1-3 0,-5 12 0,2-4-33,3 2 317,-3 6-1007,11 1-1360,-4 6 2394,6 6 0,6 9 0,3 8 0</inkml:trace>
  <inkml:trace contextRef="#ctx0" brushRef="#br1" timeOffset="58055">6320 6035 7569,'0'-8'0,"0"0"-152,0 3-49,0 3 0,2-4 596,3 6 0,-2 1-97,7 4 0,-5 3-91,5 7 0,-7 5-44,2-1-180,3 7 0,-5-3 0,5 5 176,-1-4-152,-2 4 0,-3-5 1,1 6 108,2 1 0,0-7-37,-5-4 1,4 3-59,1-3 1,0-4-86,-5-5 1,0-5 373,0 4-234,0-5 694,0 2-882,0-19 1,-5-2 0,0-11 135,2 2 0,2 3 58,1-9 1,-5 4-31,0-8 1,0-2 28,5 1 1,0-5-108,0 0 1,0-7 25,0-2 1,0 2-91,0 8 1,6-2 37,4 6 0,2 3-101,-3 7 1,5-1 40,-5 6 0,4 6-112,2 4 0,5 7 115,-1-2 0,1 3 2,-5 2 1,1 0 82,4 0 1,-3 7-19,8 3 1,-5 3 68,4 1 1,-4 1-49,4 0 0,-6 4 23,2 1 0,-4 1-24,-1-1 1,-5-2 94,-1 6 1,-5-4-90,1 4 1,-4-6 17,-1 2 1,0-4 98,0-1 0,-6 0-10,-4-1 0,-3-4 76,-2 0 0,-6-5-167,-4 5 0,-2-7 2,-3 2 0,6-2-79,-1 2 1,2-3-202,-1 2 1,-2 0-125,6 1 0,0-4 402,6 4 0,-7 10 0,-2 1 0</inkml:trace>
  <inkml:trace contextRef="#ctx0" brushRef="#br1" timeOffset="59030">7114 5961 7569,'2'-9'2,"3"1"80,4 1 1,5 2-55,0 5 0,-4 0 0,-2 2 81,-1 3 0,3 3 120,-6 6 1,1 8-117,-5 2 1,5 4-36,0 1 1,0 1 93,-5-1 0,0 1 142,0-1 0,0-1-289,0-4 1,0-3 71,0-6-8,0 0 1,0 0 129,0-1-66,0-6-30,0-1 1,0-9-10,0-3 0,2-8-96,3-6 0,1-7-119,4 1 1,1-3 81,-6-1 1,7-2 106,-3-3-152,5 3 1,-5-5-1,1 6 29,2 1 1,-4 1-225,2 4 168,-1 2 0,6 9-154,0 4 0,-5 2 149,-1 7 0,1 7 23,5 2 1,-5 11-159,-1 4 0,1-1-7,5 2 238,0-1 1,-6 6 0,1-3-100,2-2 1,-4 1 11,2-6 0,-2-1 55,2-4 0,1 0 7,-6-1-13,0-5 139,1-3 130,-4-6 0,5-2 60,-7-2-321,0-5 1,0-7 0,0-2 52,0-2 41,0-6 0,4 3 0,3-4-15,1 2 0,-3-3-4,5 4 1,0 1-49,4-1 0,1 6-19,0-2 0,-1 4-68,1 1 0,0 5 26,0 0 30,-1 7 1,1-3 0,0 6 34,-1 0 53,-6 0 0,6 1 0,-6 4-13,0 5 1,3 5 7,-6 4 0,2-1 21,-2 7 0,-4-2 127,4 1 1,-3 4-116,-2-4 1,1 4 0,4 1-167,-3-6 0,5 3 1,-7-4 68,0 1-299,6 1 1,-4-1 0,4-2 88,1 0 1,-4-4 153,7 2 1,0-4-50,4-5 120,-6 3 0,12-11 0,-4 4 0</inkml:trace>
  <inkml:trace contextRef="#ctx0" brushRef="#br1" timeOffset="59647">8246 5859 7531,'0'-9'-879,"0"3"2191,0 6 1,0 11-1041,0 4 1,0 5-131,0-1 1,0-1-131,0 7 1,0-1 59,0 6 0,-2-3-97,-3-2 1,4 3 89,-4-4 1,3 4-38,2 1 1,0 1-92,0-1 0,0-1 66,0-4 1,0 2 30,0-6 0,7 5-39,3-6 0,4 1-78,6-6 0,-2-4 37,6 0 0,1-5-49,4 5 95,-6-7 0,10 4 0,-4-7-20,2 0 0,0 0-463,-1 0 1,-1-5-85,0 0 0,1-5-173,-1 5 1,-6-6 739,-3 1 0,-4-3 0,-1-2 0</inkml:trace>
  <inkml:trace contextRef="#ctx0" brushRef="#br1" timeOffset="59831">8349 6197 7569,'0'-10'-352,"0"0"773,6 7 0,3-5 0,5 4-195,1-1 1,1-4-163,4 4 1,-2-2-8,6 2 1,1 4-314,4-4 0,-4-2-448,-1 2 1,-6-4 703,2 4 0,3-7 0,0 4 0</inkml:trace>
  <inkml:trace contextRef="#ctx0" brushRef="#br1" timeOffset="60003">8422 5829 7569,'-8'-6'588,"2"4"-315,6-5 0,1 3-149,4-1 0,3 0-161,7 5 0,1-5-75,4 0 1,-2 0-307,6 5 1,1 0 136,4 0 281,-6 0 0,12 7 0,-4 1 0</inkml:trace>
  <inkml:trace contextRef="#ctx0" brushRef="#br1" timeOffset="60579">8966 5829 7569,'0'10'219,"0"0"0,0-5-3,0 4 1,0 1 0,0 5 188,0 0-187,0-1 0,0 3 1,0 1 44,0 1 1,0 3-59,0-3 0,0 2-93,0 4 0,2 3-136,3-4 1,-4-1-14,4 1 0,-3-6 106,-2 2-236,0 3 0,0-7 179,0 4-239,0-10 216,0 3 1,-2-12 1,-3 4 0,4-5 95,-4-5 1,3-3-46,2-7 0,0-1-116,0-3 1,0 1 99,0-7-51,0 1 0,0-6 0,0 1 51,0-1-1,0 1 1,2 0-1,1 1-3,2 3 1,5-1-10,-5 7 1,6-1 14,-1 5 0,-2 5 59,2 1-240,0 5 177,4-2-88,1 6 1,-2 6 0,-1 4 28,-3 3-40,1 9 0,5-5 0,0 8 45,-1 1 1,1 2-16,0 1 1,1-4-73,4-1 1,1 1 66,3 4 1,4-4-21,-3-1 1,1-6-12,-2 2 1,4-4-65,-3-1 0,1-1 121,-2 1 1,2-7 66,-6-3 1,4-3-9,-4-2 1,-2-2 143,-8-3 0,1-3-105,-6-7 0,5-1 69,-5-3 1,0 1 82,-5-7 1,0 5-5,0-4 0,-5 1 21,0-1 0,-7-4-142,3 3 0,-4-2-83,-2-3 0,0 1 101,0-1 0,1 1 9,-1 0 0,5 1-333,0 3 0,7 4-46,-2 6 0,2 1-832,-2-1 572,4 0 1,-4 7-161,10 3 1,-2 4 298,7 1 1,-1 1-62,6 4 434,0-3 0,6 11 0,2-5 0</inkml:trace>
  <inkml:trace contextRef="#ctx0" brushRef="#br1" timeOffset="60897">9892 5814 7569,'8'0'-22,"1"-4"68,-4-1 1,-2-5 220,7 5 0,-6-5 794,6 5-705,0-6 0,5 9-93,-1-3 0,1 4-249,0 1 0,-5 0 68,-1 0 0,1 6 36,5 4 1,-5 5-71,0 4 0,-7-1-140,2 7 0,1-1 48,-1 6 1,0 4-161,-5 0 0,0 2 110,0-1 0,-2-4 51,-2 3 1,2-3-112,-3-2 1,2-4-85,-2-1 1,3-6 32,-3 2-76,4-4 15,1-1 111,0-7 0,-2-1-83,-3-7 1,3-2-91,-2-3 0,2-3-655,2-7 983,0-6 0,-7-2 0,-1-6 0</inkml:trace>
  <inkml:trace contextRef="#ctx0" brushRef="#br1" timeOffset="61086">9789 5653 7569,'-14'-8'163,"4"-4"1037,0 7-377,7 0-358,-4 5 0,19 0-139,2 0 1,17 0 96,4 0 0,2 2-469,7 3 1,4-2 65,11 7 0,-1-5 186,1 5 1,0-2-416,0 2 0,0 3-1112,-1-3 1174,1-4 1,-7 7 0,-1-5 0</inkml:trace>
  <inkml:trace contextRef="#ctx0" brushRef="#br1" timeOffset="188366">15 4822 7569,'-8'0'497,"1"0"-93,7 0-439,0-7 1,2 5 87,3-2 1,3 2-40,7 2 0,-4 0 63,4 0 0,-4 0-128,9 0 1,1 0 56,-1 0 0,6 0-8,-2 0 0,4 0-11,2 0 1,1 2 4,3 2 1,-3-2-4,3 3 0,2-3 29,-2-2 0,12 0-15,-2 0 1,4 1-30,-4 4 1,1-3 28,4 3 0,-1-4 1,6-1 0,0 0 1,4 0 0,-2 5 3,3 0 0,-4 0 19,9-5 1,3 0 1,1 0 1,1 0-3,5 0 1,-9 0-157,8 0 0,-1 5 110,7 0 1,-3 0 33,8-5 0,-1 0-62,5 0 1,0 0 58,1 0 0,0 0-3,5 0 0,2 0-190,-45 0 1,1 0 0,-1 0-1,1 0 196,-1 0 1,1 0 0,47 0-16,-47 0 0,-1 0 0,49-5 0,-47 2 0,1 1 0,-1-1 0,-1 1-4,-1 2 1,1 0 0,0-1-1,0 0 4,2-1 1,0-1 0,1 3-1,0-1 8,1-2 0,0 1 0,0 1 0,-1 0-3,0 1 0,-2 0 0,-1 0 1,-1-1-2,5-2 0,1 1 1,-5 1-1,0 0-6,7-1 0,0-1 1,-4 2-1,-1 1 2,3-1 1,-1 2 0,-2-1-1,0 0-8,2 0 0,1 0 0,-2 0 0,1 0-1,0 0 0,0 0 1,0 0-1,-1 0 4,-1 0 1,0 0 0,1 0 0,0 0-2,1 0 0,0 0 1,2 0-1,0 0 5,-1 0 1,-1 0 0,-1 0 0,1 0-4,0 0 1,1 0-1,-1 0 1,0 0-2,3 0 1,0 0 0,0 0-1,0 0 30,-1 0 0,1 0 0,0 0 0,0 0 6,0 0 0,-1 0 0,1 0 1,0 0-11,0 0 1,-1 0 0,1 0-1,0 0 3,0 0 1,0 0 0,-1 0-1,1 0-19,0 0 1,0 0 0,0 0 0,-1 0-4,1 0 1,0 0 0,1 0 0,-1 0-11,2 0 1,1 0 0,-1 0 0,0 0 24,0 0 0,1 0-26,-1 0 1,0 0 0,-3 0 0,0 0 0,3 0 0,1 0 7,-2 0 0,1 0 0,-2 0 1,1 0-5,-1 0 1,-1 0 0,1 0-1,0 0 9,0 0 1,0 0-1,1 0 1,0 0-2,-1 0 0,0 0 1,2 0-1,-1 0 13,-4 0 0,1 0 0,0 0 0,2 0 33,-1 0 0,1 0 1,-1 0-1,0 0-15,-2 0 0,1 0 0,0 0 0,0 0-17,-3 0 1,0 0-24,-4 0 1,1 0-1,4 0 1,1 0 0,-2 0-1,0 0 7,0 0 0,0 0 0,0 0 0,0 0-2,0 0 1,-1 0 0,0 0 0,-1 0-2,2 0 0,0 0 0,0 0 0,1 0-39,-1 0 1,0 0 0,1 0 0,-1 0 25,0 0 1,0 0 0,-2 0 0,1 0-7,0 0 1,1 0-1,1 0 1,-2 0 23,-1 0 1,-1 0-1,4 0 1,0 0-29,43 0 44,-46-4 1,0 1 0,44 1 0,-44 0-1,-1 0-27,1 0 1,-1 2 0,46 0 5,-4 0 1,1-2-9,0-3 1,4 4-1,-5-4 1,0 3-79,-5 2 0,5 0 81,0 0 1,0 0 6,-5 0 1,1 0-22,-1 0 96,6 0 0,-4 0 0,2 0-45,-7 0 16,8 0 1,-16 0-1,7 0-18,-2 0 0,-5 0-92,6 0 0,-6 0 36,1 0 0,2 0 58,-1 0 0,-1 0 4,-4 0 0,-2 0 16,-4 0-133,4 0 1,-5 0-1,5 0 40,-4 0 22,4 0 0,-15 0 1,5 0 2,1 0 1,-3 0 8,-6 0 1,3 0 150,-3 0 1,1 0-140,-1 0 0,2-5 393,-7 0 0,3 1-401,-8 4 1,9-2 118,-9-3 1,3 3-116,-3-3-57,0 4 1,0 1 0,0 0 52,0 0 1,-4 0-16,-1 0 0,-5 0-4,5 0 0,1 0-4,4 0 0,-7 0 46,-2 0 0,0 0-19,0 0 1,1 0 3,-2 0 1,-3 0-26,3 0 37,-3 0 0,-6 5 1,-1 0-20,2-2 0,2-1 5,2-2 0,-3 0 108,-2 0 0,1 4-90,-6 1 1,4 0 60,-4-5 1,1 0-74,-1 0 0,-4 0 10,3 0-40,-2 0 1,-2 0-98,-1 0 1,-4 0 144,0 0-21,-7 7 0,4-4-4,-7 7 0,-7 0 0,-1 4 0</inkml:trace>
  <inkml:trace contextRef="#ctx0" brushRef="#br1" timeOffset="189595">89 5116 7569,'0'-15'-339,"0"0"-40,0 0-1,0 1 622,0-1-66,0 0-8,0 1 0,-5-1-28,0 0 0,0 5 78,5 1 34,0 5 37,0-9-334,0 12 212,0-6-99,6 20 1,-2 4-1,4 12 21,-2 0 0,4 1-40,-5-1 0,5 12-70,-5 3 1,1 3-104,-1-2 0,-2 5 51,7 4 0,-7 5 97,2 5 1,2-2 28,-2 6 0,5-4-28,-5 5 1,6-7 1,-9 9 0,2-4-6,-2 0-6,5 5 0,-6-6 0,4 4 3,-3-2 0,-2 1 3,0 4 1,0 3-52,0 2 1,0-8-93,0 4 0,0-4 139,0 3 0,0-2 1,0 2-50,0-3 0,0 6 0,0-9 44,0-2-69,0-1 1,0-1 0,0 1 52,0-2 0,0-2-2,0-1 0,5-2 8,0-3 0,0 2-12,-5-7 0,0 0 51,0-5 1,0 0-1,0 0 1,0-1 148,0-4 0,0 2-188,0-7 1,-5 5 7,0-5 0,0 1 9,5-6 0,0 0 5,0 1 0,0-2-69,0-4 0,0 2 59,0-6 1,0 4-44,0-4 0,0 1 40,0-1-21,0-4 1,0 5 0,0-4 7,0 2 1,0-2-3,0 2 2,0-2 1,0-3-1,0 1 0,0-5-119,0 0 1,5-6-227,0 6-431,0-6 377,-5 9 401,0-12 0,0 12 0,0-5 0</inkml:trace>
  <inkml:trace contextRef="#ctx0" brushRef="#br1" timeOffset="190773">250 8629 7726,'8'0'658,"5"0"-596,-3 0 0,5-5-69,5 0 0,-4 0-17,3 5 1,-1 0 70,2 0 1,3-2-93,6-3 0,-4 4 75,-1-4 0,2 3-83,9 2 1,-4 0 9,3 0 0,4-5 51,1 0 1,2 1-10,-2 4 1,8 0-2,-3 0 0,4 0 2,-4 0 0,6 0 17,4 0 1,0 0-2,5 0 1,-2 0 5,12 0 1,-7 0 0,2 0 0,2 0 0,3 0 1,3 0-7,1 0 1,1 0 12,-1 0 1,6 0-247,-1 0 1,7 0 232,-2 0 0,4 0 52,1 0 0,7-2 93,3-3 0,2 3-129,-2-3 0,1 4 2,-6 1 0,7 0-292,-2 0 0,-48 0 0,1 0 280,1 0 0,-1 0 0,0 0 0,-1 0 8,48 0 1,-45 0-1,0 0-24,-1 0 0,-1 0 0,2 0 0,0 0-4,-1 0 0,-1 0 1,0 0-1,0 0-8,47 0 0,-45 0 0,0 0-5,-2 0 1,1 0-1,-2 0 1,1 0 25,47 0 1,-2 0-6,2 0 1,-45 0 0,-1 1-50,46 4 0,-46-4 1,0 0 43,46 4 1,2 1-9,-2-1 0,-45-2 0,0-1 9,-1-2 1,-1 0 0,2 2 0,0 1 2,-1-1 1,-1 1-1,49 4-25,-49-5 1,1 0 0,47 0 3,-45 0 0,0 1 0,-1 0 0,0 1 18,1-2 1,0 0 0,-3 2 0,-1-1-1,4 0 1,0-1 0,-3-1-1,-1 0-8,4 1 1,0 0-1,-1 0 1,0 0 1,1 0 0,0 1 1,-3-3-1,-1 1-1,4 2 1,0-1 0,-3-1 0,1 0 13,4-1 0,1 0 0,-4 0 0,0 0 2,1 0 1,0 0 0,-1 0 0,0 0-16,1 0 0,0 0 0,0 0 0,1 0 1,1 0 0,1 0 0,1 0 1,0 0-10,-2 0 0,0 0 1,0 0-1,-1 0-4,2 0 1,-1 0 0,0 0 0,1 0 11,1 0 1,1 0-1,0 0 1,-2 0-2,0 0 1,-1 0 0,2 0 0,0 0 15,-2 0 1,1 0 0,-2-1 0,1 0-18,0-1 1,0-1 0,-2 2 0,0 1 0,3-3 0,-1 1 0,-4 1 0,-1 0 0,3 1 0,0 0 0,-1 0 0,0 0 1,3 0 1,0 0-1,-1 0 1,0 0-2,-4 0 1,1 0 0,0 0 0,0 0-1,2 0 0,0 0 1,-2 0-1,1 0 14,1 0 0,-1 0 0,0 0 0,-1 0-11,0 0 1,-1 0-1,48-5 27,-47 3 1,-1-1-1,49-2-24,-46 5 0,0 0 0,-2 0 0,0 0 0,-1 0 0,0 0 0,-1 0 0,1 0 7,0 0 0,1 0 0,42 0-1,-42 0 1,-1 0 0,47 0-11,0 0 0,-3 2-4,-7 3 1,5-3-23,0 2 1,1-2 32,-6-2 1,0 2-257,0 3 0,0-4 254,1 4 21,-1-3 1,-5-1-1,0 3-2,2 1 0,0 1 0,-2-1 1,4-2-16,-4 7 1,2-5 2,-1 5 1,0-5-12,-5 4 0,4 0 16,-4 0 1,4 4-2,-5-3 0,7-2 9,-2 2-46,-3-6 0,5 7 0,-5-6 27,2-2 0,1 4-6,6-2 0,-1 1 36,0-1 0,-1-3 9,-4 3 1,3-4-44,-2-1 0,2 5 16,2 0 0,-4 0-77,-1-5 0,-5 1 72,6 4 0,-6-3-2,5 3 0,-4-3-54,4-2 1,-6 0-14,1 0 1,-3 4-63,-1 1 1,4 0 84,1-5 0,-1 0 45,-4 0 1,-1 0-31,1 0 0,-6 0 35,1 0 0,-1 0-32,6 0 170,-1 0 1,-6 0 0,-3 0-157,-4 0 1,2 0 2,-3 0 0,2-1 359,-12-4 1,1 3-362,-1-3 0,-5 4 270,1 1 1,-6-2-270,-5-3 0,-5 3 100,1-3 0,-1-1-100,-4 1-2,-4 0 1,-1 4 0,-9-3-2,-1-1 1,-7 0-54,10-1 1,-11 3-116,3-7 1,-10 5-798,-5-5 0,2 5 965,-2-5 0,0 1 0,-5-6 0</inkml:trace>
  <inkml:trace contextRef="#ctx0" brushRef="#br1" timeOffset="191357">17830 5277 7569,'2'-29'91,"3"1"165,5 4-154,3 2 259,1 8 395,1 6-606,0 1 1,-5 7-117,-1 0 125,-5 0 1,7 7 8,-6 2 1,5 9-20,-5 2 0,6 8-4,-1 1 0,-2 2-102,2 8 1,0 2 52,4 8 0,-4 0-92,0 10 0,-2 3 45,2 11 0,-2 1-123,-3-1 0,-2 6-173,7-1 0,-5 7 254,5-2 0,-2 4 62,2 1 1,1 7 6,-6 3 1,0-3-148,-5-2 1,0 0 64,0-5 1,2 10 0,3-5 0,-4 0 5,4 0 0,2-8-8,-3-1 1,3-1 9,-2 5 1,-2-6-10,7-4 1,-5-4-102,5-6 0,-7-4-45,2-10 0,1-4 231,-1-6 1,0-6-97,-5-4 0,0 1 1,0-6 1,0-3-60,0-11 0,0 0 211,0-1-349,0-6-153,0-1-501,0-7 868,-6 0 0,-9 7 0,-8 1 0</inkml:trace>
  <inkml:trace contextRef="#ctx0" brushRef="#br1" timeOffset="-198415.73">11804 5468 7569,'8'-6'-164,"3"3"172,-6-7 1,0 5 161,-5-5 1,2 7 279,3-2-88,-4-3-118,6 6 114,-7-4 6,0 6-286,-7 0 1,4 6 45,-7 4 0,0 3-256,-4 2 1,-1 6 18,0 3 1,1 4 105,-1 2 0,2 5 45,3 5 1,-3-3-89,3 2 0,2 6 53,-2 4 1,7 1 4,-2-1 1,3 2-37,2 3 1,0-2-15,0-3 1,2-2 32,3 7 1,-2-10-15,7 5 1,0-6 73,4 6 1,1-5-46,0-5 0,1-1 4,4-4 0,-4-5-3,4 1 0,-2-3 6,1-7 1,-1 5 2,7-6 1,-7-1 2,1-8 0,-1 1-67,2-6 1,-4 2-68,4-2 0,-4-4-210,-1 4 105,0-3-127,-1-2 1,-6-2-41,-3-3 148,4 4 239,-8-6 0,6 7 0</inkml:trace>
  <inkml:trace contextRef="#ctx0" brushRef="#br1" timeOffset="-197959.73">12333 5645 7420,'0'-15'-634,"0"5"1598,0 0-305,0 7-173,0-10-12,0 11-416,0-4 1,0 17-137,0 4 1,0 3-41,0-3 0,0-4-5,0 4 1,0-4-84,0 9 1,0-4-78,0-1 1,0 5-116,0-1 0,0 2 94,0-1 304,0-4 0,-7 12 0,-1-5 0</inkml:trace>
  <inkml:trace contextRef="#ctx0" brushRef="#br1" timeOffset="-195184.73">15787 5542 7569,'-8'0'-197,"1"0"0,1 0 746,-4 0-135,4 0-146,-1 0-352,7 6 0,0-2-3,0 5 0,0-4-24,0 5 0,2-2 62,3 2 1,-4 3-157,4-3 1,-3 5 140,-2 4 64,0-2 0,-7 17 0,-1-3 0</inkml:trace>
  <inkml:trace contextRef="#ctx0" brushRef="#br1" timeOffset="-190016.73">13112 5865 7569,'0'-14'711,"-7"5"-452,6 3 1,-7 6 130,3 0-366,3 0 1,-11 0-107,3 0 1,2 1 17,-2 4 0,0 2 57,-4 3 1,-6 3 50,1-3 1,-1-2 41,5 2-37,1-1 0,-6 6 0,0 0 19,2-1 1,2-4-11,1 0 0,1-2-38,-1 2 0,5 3-57,0-3 0,7-2-117,-2 2 0,4 0 15,1 4 0,0-4 45,0 0 0,1 0 81,4 4-20,3-5 1,7 4 0,1-5-16,4 0 1,-2 5-13,6-3 1,-1 1-44,2-1 1,1 3 31,-7-3 1,6 3 11,-5 2 1,4-1 39,-4 1 0,-1 0 0,-4 0 0,0-1 0,-1 1 1,-1 1 6,-3 4 1,2-4 16,-8 4 0,1-2 6,-5 1 0,0-2 3,0 2 1,-1-2 3,-4-3 1,-2 1 93,-2 0 0,-5-1-40,5 1 1,-6-5-33,-5 0 0,4-2-38,-4 2 0,4 1 7,1-6 1,-4 5 16,-1-5 1,1 4 8,4-4 1,0 5-95,1-5 1,-1 0 54,0-5 1,0 0-23,1 0 1,-1 0-12,0 0 1,1 0-73,-1 0 1,0 0-7,1 0 1,0-2-450,5-3 344,-4 4 1,9-11-352,-5 7 571,5 1 0,-2-3 0,6-1 0</inkml:trace>
  <inkml:trace contextRef="#ctx0" brushRef="#br1" timeOffset="-189588.73">13376 6100 7569,'0'-8'130,"0"2"60,0-1-220,0 6 0,2-4 124,3 10 1,-3-2 46,3 7 0,-4-1-49,-1 6 1,0 0-13,0 0 1,0-1 42,0 1 0,0 5-106,0-1 1,0 2 66,0-1 0,0-4 1,0 4 0,0 1-92,0-1 0,0 4 52,0-4 0,2 1-80,3-1 0,-4-4 54,4 4 0,2-4-73,-2-1 1,6-1 55,-1 1 0,3 0 25,2-1 0,-1-4-3,1 0 1,5-7-10,-1 2 0,6-3 0,-6-2 0,8 0 4,-3 0 1,-1 0 8,1 0 1,-4-2-224,4-3 1,-6 4-82,2-4 1,-4-2-89,-1 2 0,0 0-228,-1 5 353,-5-6 0,-1 4-301,-3-3 540,-4 4 0,-1-6 0,-8-1 0</inkml:trace>
  <inkml:trace contextRef="#ctx0" brushRef="#br1" timeOffset="-189399.73">13479 6409 7569,'-8'-15'-46,"2"7"1,6-5 132,0 3 0,5 2 43,-1-2 0,8 6 108,-2-6 1,4 6-249,6 0 1,-4-3-203,4 2 0,-4 0-256,-1 5 1,0 0 109,-1 0 358,1 0 0,0 0 0,-1 0 0</inkml:trace>
  <inkml:trace contextRef="#ctx0" brushRef="#br1" timeOffset="-189188.73">13465 6159 7569,'0'-14'888,"6"4"-839,4 0 0,3 5 37,2-5-219,-1 7 1,3-5 0,2 5 201,6-2 1,-2 0 60,1 5 1,-6 0-299,2 0 1,-2 0-426,1 0 1,-2 0 592,2 0 0,-2 0 0,-3 0 0</inkml:trace>
  <inkml:trace contextRef="#ctx0" brushRef="#br1" timeOffset="-188813.73">14009 6130 7569,'0'8'-270,"0"5"1,0-10 374,0 7 1,4-5 94,1 5-12,0-7 1,-5 10 117,0-3-229,7 3 0,-6 2 1,4-1 105,-3 1 1,-2-5-36,0 0 1,0 4-49,0 6 0,0 0 22,0-6 0,0 1-72,0 0 0,0-1 74,0 1 0,0 5 0,0-1 0,0 1 63,0-5-318,0-1 1,2 1 0,2-2 136,6-3 0,3 3 56,2-3 0,5-2-137,-1 2 1,2-7-7,-1 2 0,1 1-64,4-1 1,3 0-3,-4-5 1,4 0-117,1 0 1,1 0 43,-1 0 1,-1 0-97,-4 0 1,2 5 43,-6 0 0,5 0-74,-6-5 0,-4 5 345,-5 0 0,-1 0 0,6-5 0</inkml:trace>
  <inkml:trace contextRef="#ctx0" brushRef="#br1" timeOffset="-188615.73">14082 6424 7590,'-15'-21'286,"7"4"0,3-4-77,10 6 1,-2 6-27,7-1 1,0 5 11,5-5 0,4 7-373,1-2 1,1 2-73,-1-2 0,-2 3-237,6-3 1,-6 4 331,2 1 155,-4 0 0,-1 0 0,0 0 0</inkml:trace>
  <inkml:trace contextRef="#ctx0" brushRef="#br1" timeOffset="-188405.73">14170 6100 7569,'-13'-6'355,"3"-4"-135,4 4 1,6-8 93,0 5 1,0 1-138,0-2 0,6 5-12,4-5 1,8 7-68,2-2 1,6-2-185,-2 2 0,4 1-346,2 4 1,-1 0 301,0 0 1,1 0 188,-1 0 0,-1 4-438,-4 1 0,3 5 379,-8-5 0,7 6 0,-3-2 0</inkml:trace>
  <inkml:trace contextRef="#ctx0" brushRef="#br1" timeOffset="-187771.73">14788 6130 7569,'6'15'-118,"-4"-6"49,3 1 0,-4 2 211,-1 7 1,5-3 61,0 4 1,0 1-11,-5-1 0,0 4-21,0-4 0,0 5-144,0-6 0,0 6 103,0-6 0,0 6-147,0-6 0,0 3 55,0-3 0,0-3 95,0 4 0,0-9-123,0-1-332,0-6 399,0 9-19,0-12-18,0-14 1,0 0-91,0-16 1,0 7 99,0-2-76,0-1 1,0 1 0,0-2 47,0-5 0,2 1-17,3-4 1,-4 1-18,4-1 1,2 3-10,-3-3 0,3 8 5,-2 1 0,1 7 2,4-1 0,2 2-6,-7 3 17,6-1-60,-3 0 1,7 7 44,0 3 0,-6 4-22,1 1 3,0 0 0,5 6-3,-1 4 1,1 5-1,0 4 0,-1-1 12,1 7 0,2-6 50,2 6 0,-3-1-56,4 6 39,3-8 1,-5 6-1,6-3-27,3 3 1,0 1 7,3 0 0,-1-1 2,0-3 0,1-3 8,-1-2 0,1-5 5,-1-1 0,0 1-1,1-5 0,-2-4 85,-4-1 0,2-3-92,-6-2 94,-1 0 0,-4-7 1,0-2-43,0-4 0,-2-2-16,-4 0 1,-2-4 77,-7-1 1,0-6 121,0 1 1,-2 3 27,-3-3 0,-3 1-105,-6-6 1,-1 1-31,0-1 0,-1 1 41,-4 0-279,4-1 0,-5 2 0,6 4 129,0 4-564,7 4 0,-5 3-308,3 3 857,-3 4 0,-2 12 0,1 2 0</inkml:trace>
  <inkml:trace contextRef="#ctx0" brushRef="#br1" timeOffset="-186638.73">16331 5498 7569,'-2'-15'-13,"-3"0"46,4 1 1,-6 4 0,6 2 346,-4 1 145,3-4 259,-4 3-402,-1-1-173,5 3-124,-4 6 0,6 1-156,0 4 1,6 4 3,4 5 0,5 3 77,5 2 1,-2 4-81,6 6 0,0 7 31,6 4 0,-1 2 38,1 2 0,-3 2-37,-2 3 1,3 3 20,-4 7 0,-3-5 17,-1 0 1,-4 0-8,-1 4 1,0 6-42,-1 0 0,-4 0 51,0-6 0,-7 6-77,2 0 0,-5-1 66,-5-4-22,-3-7 1,-11 6 0,-1-6-10,2 0 1,-3-1-5,1-7 1,-4-7 28,4-2 1,-4-4-3,4-2 1,-5-1 78,6-4 0,-6-2-49,6-8 0,-1-1 68,5-3 0,1-2-84,-1-3-108,7-3 0,-5 4-42,3-6 93,4 0 1,-3 0-152,4 0-70,4 0 1,-12 0 279,3 0 0,-3 7 0,-2 1 0</inkml:trace>
  <inkml:trace contextRef="#ctx0" brushRef="#br0" timeOffset="-171384.73">20506 3249 7569,'0'-15'0,"0"5"1,0 0 1,-5 6 192,0-6 1,0 5 276,5-5-27,-7 0-245,6-4 1,-6 4 244,7 0 33,0 7 1277,0-4-1673,0 20 0,0-3 90,0 10 1,5-4-36,0-1 1,5-1-21,-5 1 0,4 5-78,-4-1 1,7 3 55,-2-3 1,-2-1 2,2 7 0,-1-1-3,6 5 0,5 1-5,-1-1 1,6 6 14,-6-1 1,7 7-2,-1-2 0,4-2 0,6 3 0,-4-1 2,3 5 1,-1 2-5,1 3 0,-3-4-42,3 4 1,2-3-5,-1-2 0,-1 0 8,-5 0 0,2-4-66,4-1 1,-6-5-15,0 5 1,1-6 51,-6 1 0,4-3-144,1-1 1,-6-3 50,-3-2 0,1 3 31,-1-4 0,-1-1-21,-4 2 0,-2-7-8,-3 1 0,1-1-1,-6 2 1,5-9-282,-5 4 33,0-4 192,1 4-102,-4 0 36,4-7-8,-6-2-5657,0-6 5844,-6 0 0,-2 0 0,-7 0 0</inkml:trace>
  <inkml:trace contextRef="#ctx0" brushRef="#br0" timeOffset="-170718.73">21152 4601 7569,'-10'-2'-249,"1"-2"370,5 2 1,-7-6 512,6 3-290,0 3 0,0-6 218,0 3 188,1 4-236,4-6-155,0 0 0,-2 6 239,-3-4-208,3 3 478,-4 2-844,6 7-82,6-6 0,-2 13 0,5-5 103,3 4 0,1 2-28,2 0 0,1 4 8,4 1 1,-4 0 19,3-6 1,4 6 147,2 0 1,-2 1-80,1-2 1,1-2-59,4 2 1,0 4 71,1 2-137,-1-4 0,1 5 1,-3-5 154,-2 2-98,3-5 0,-5 10 0,4-5-5,-2 0 0,1-2-23,-6-7 1,1-4-133,-2 0 1,-7-5 44,3 5 0,-4-7-226,4 2 199,-7-3 233,5-2-194,-11 0-26,4 0 179,-6-7 124,0 5 1,0-6-122,0 3-16,0 4-168,0-12 87,0 4 0,0-5-88,0-1 1,0 5 44,0 0 0,0-4-68,0-6 0,0-1 75,0 1 1,0-1 3,0-3 0,0-4 36,0 3 0,0-2-5,0-3 1,0 1 51,0-1 0,0 1-48,0 0 1,0-1 6,0 1 0,2-1-8,3 1 0,-4 0 9,4-1-27,-3 1 0,-2 4 0,0 2-106,0 2 1,0-3-120,0 4 119,0 1-209,0 4 0,0 5-506,0 0-441,0 7 895,0-4 1,0 27 0,0 5 0</inkml:trace>
  <inkml:trace contextRef="#ctx0" brushRef="#br0" timeOffset="-169637.73">22446 3734 7569,'-15'0'363,"7"0"112,1 0 0,6-2 110,-4-3-195,3 4-240,-4-6 1,11 9 124,0 3-134,6 3 1,-8 11 0,7 3 103,1 1 0,-2 3-62,0 8 1,0-1-59,0 6 1,3-2-121,-7 3 1,5 2-54,-6-3 1,3-1 93,-2 1 0,-4-5-120,4 6 1,-1-8-16,1 2-101,-4-2 1,6-3-1,-7-1-103,0-4 1,0-3-592,0-6 197,0 0 269,6-7 0,-2-1-740,5-7 1158,1 0 0,5-7 0,0-1 0</inkml:trace>
  <inkml:trace contextRef="#ctx0" brushRef="#br0" timeOffset="-169204.73">22901 3896 7569,'-6'-9'452,"4"3"1,-6 6 156,3 0-237,4 0-163,-12 0 1,6 1-27,-3 4 1,-1 5-1,6 10 1,-5 3-47,5 6 0,0 0-55,5 1 1,0 4-19,0 0 0,0 1 119,0-6 1,2 1-284,3-1 1,3 0 14,7 1 1,1-6-52,4 1 1,-2-6 88,6 6 1,-6-9-49,2-1 1,1-2 39,-2-8 0,1 0-71,-5-5 144,-1 0 1,-4-2-1,-2-3-26,-1-5 1,0-3 286,-3-1-178,-2-8 1,5 1 0,-7-5 76,0 2 1,-2 1-124,-3-2 0,2-3 20,-7 4 0,0-4-30,-5-1 0,1-1-145,-1 1 0,0-5 128,1-1 1,-1 1-52,0 5 1,2 1-957,3 3 155,-3 4-252,5 6 151,0 7 284,1 2 1,9 7 14,3 4 626,3-3 0,7 11 0,0-5 0</inkml:trace>
  <inkml:trace contextRef="#ctx0" brushRef="#br0" timeOffset="-168668.73">23563 3499 7569,'0'-15'128,"-2"2"277,-3 3 622,4-3-638,-6 5 0,6 0-169,-4 3 0,1 3-39,-5 2 1,4 0 22,-5 0 0,0 7-21,-5 3 1,1 4-1,-1 6 1,0-2-135,1 6 0,-1 1-82,0 4 0,5-1-52,1-4 0,5 3 73,-1-8 0,4 1 76,1-6 0,6 1-153,4 0 1,3-5-205,2-1 1,0-5 148,-1 1 1,3-4 11,2-1 0,-2-1 70,2-4 1,2-3-7,-1-7 1,0 0 115,-6 0 1,-1 1-102,-3-1 1,2 0 182,-7 1 0,4 4 92,-4 0-128,0 0 1,0 0-44,0 1 39,0 5-60,-5-2 1,5 8-36,0 2 0,1 6-5,-1 10 0,-3-2 40,3 6 0,1 6 14,-1 4 1,0 7 7,-5-2 1,5 3 63,0 3 0,0 0-26,-5 4 0,0-3 130,0 3 1,0-8-64,0-2 0,0-1-14,0 1 0,0 2-157,0-7 1,0-1 78,0-9 0,0 2-824,0-6 383,0-1 328,0-4 0,0-5-320,0 0-83,6-7 0,-3 4-591,7-7 1,-5-2 268,5-3 1,-2 2 772,2-7 0,3-6 0,-5-7 0</inkml:trace>
  <inkml:trace contextRef="#ctx0" brushRef="#br0" timeOffset="-168342.73">24048 4190 7569,'-10'9'0,"0"1"572,1 0-369,0 5 0,3-1 0,6 1 81,0 0 0,0-1-89,0 1 0,2 0-150,2 0 1,0-1 138,6 1-186,-1 6 1,8-6 0,1 1 216,1-4-85,1-3 1,-5 4-64,-1-3 1,1-3-52,0-7 1,-1 0 226,1 0 0,-2-7-96,-3-3 0,1-9-41,-6-6 1,0 3 59,-5-3 179,0 1 0,0-6 0,0 1 216,0-1-407,-6 7 1,-3-4 56,-5 2 1,-3 2-189,-2-1 1,2 6-1,-2 0-281,3 6 0,-4 1 154,0 6 1,1 0-1220,4 5 0,0 0 1323,1 0 0,-1 0 0,0 0 0</inkml:trace>
  <inkml:trace contextRef="#ctx0" brushRef="#br0" timeOffset="-167040.73">11583 3293 7146,'2'-25'0,"1"3"-3,2 0 0,2 3 0,-4 4 75,2 0 0,1 1-18,-1-1 0,-3 5 333,3 0 455,-4 1-370,6 0-154,-6-4-362,6 12 0,-7-4 77,0 10 1,0 4 0,0 9 228,0 2-326,0 6 0,-7-3 0,-2 6 76,-4 1 0,-7 6-7,0 3 0,-7 3-157,-3 2 0,-4 1 59,-5-1 0,-7 0-20,7 0 0,-12 5 30,7 0 71,-3 0 0,4-5 0,2 0-56,2 0 164,0 0 0,-5-5 0,1-1-52,4-2 0,-2-2 64,7-4 0,0-3-4,4-2 1,3-2-62,2-4 1,4-4-35,6 0 1,-3-1-9,4-4 1,-4 2-3,8-3 0,2 3 7,-2-7 1,7 1-21,-2-1 40,3-3-30,-4 4-30,4-6-635,-5 0 0,1 0 0,-2 0 0</inkml:trace>
  <inkml:trace contextRef="#ctx0" brushRef="#br0" timeOffset="-166483.73">10466 4043 7928,'0'14'510,"0"1"-244,0 0 1,-2-1-110,-2 1 1,0 0-20,-6-1 0,6 1-37,-6 0 1,2 4 5,-2 1 0,-3 1-18,3-1 0,2-2-15,-2 6 0,0-6-56,-5 2 0,6 1 88,-1-1 0,2 4-71,-2-4 0,-2-1 5,8-4 0,-1 0-123,5 0 134,0-1-179,0 1 152,0 0-19,0-7 1,1-2 219,4-6-199,-3 0 0,11 0 15,-3 0-34,3 0 1,1-5 5,1 1 1,0-3-21,0 2 1,4 2-9,1-7 1,4 5 8,-4-5 0,6 5-89,-1-4 1,2 4-1,3-5 0,-1 7 45,0-2 1,1-2 20,-1 2 1,1-4-54,-1 4 1,0-2-5,1 2 1,-6 4 42,1-4 1,-7 1 1,1-1 1,-2 4-56,-3-4 1,-4 3-87,0 2-81,-7 0 0,4-1-143,-7-4-326,0 3 1,-2-3 731,-3 10 0,-3 3 0,-7 7 0</inkml:trace>
  <inkml:trace contextRef="#ctx0" brushRef="#br0" timeOffset="-165435.73">12392 3675 7569,'0'-10'161,"0"0"1,0 6 81,0-6-116,-7 7 0,4-6 191,-7 4-106,0 4-125,-4-12 0,-1 11-49,0-3 1,0 4 82,1 1 0,-3 0-81,-2 0 1,1 0 116,-7 0-158,7 0 1,-8 0-1,5 0 177,-2 0-196,-1 0 0,-6 6 0,3 2 69,2 0 1,-3 6-11,4-5 0,3-1-85,1 2 0,4 0 50,1 5 1,0-1-98,0 1 0,7 0 129,3 0-130,4-1 1,1 1 0,0 0 30,0-1 0,8 1 15,7 0 0,1-2 11,8-3 1,1 1-1,4-6 0,1 0-16,-1-5 0,5 0-15,1 0 1,4 0 23,-5 0 0,1-5-17,-6 0 108,0-6 0,-1 4 0,-3-4-3,-6 1 1,-2 0 143,-3-5 0,-1 6-150,-3-1 1,-3 0 8,-7-5 199,6 1 0,-4-1-13,3 0 0,-4 5-133,-1 1 1,-1 5-12,-4-1 1,3 2-75,-3-2-116,4 4-540,1-6 655,0 20 1,0-3 47,0 10 1,1 1-92,4-2 1,-3 7 186,3-1 1,-2 4-66,2 6 1,-3-4 42,2 3 1,0 2-94,1-2 0,-4 2 14,4-2 0,-2-2 1,2 2 1,-3-3-112,3-2 1,-2-4 31,2-1 0,-3-6 54,3 2 0,-4-4-152,-1-1 1,5 0 17,0-1 0,0-4-222,-5 0 76,0-7-684,0 4 1,6-20 0,3-4 0</inkml:trace>
  <inkml:trace contextRef="#ctx0" brushRef="#br0" timeOffset="-164994.73">12891 3984 7569,'-8'-15'40,"-5"2"0,5 2 275,0 1 1,-5 6-99,3 0 0,2-3 0,-2 2 0,0 0-35,-4 5 1,4 0 10,0 0 1,0 0-44,-5 0 0,6 0-101,-1 0 0,2 7-37,-2 3 1,-2 3 32,8 1 1,-6 1 94,5 0 1,0 4-110,5 1 0,0 4-100,0-4 0,0 1 51,0-1 1,2-2 42,2 6 1,5-6-19,5 2 0,3-4 3,2-1 0,-1-2-45,7-3 0,-1 1 73,6-6 1,-1 0-89,0-5 1,1 0 49,-1 0 0,1-2-10,-1-3 0,-4-1 4,-1-4 0,-6-3-11,2 3 1,-6-3 47,-4-1 1,2-1 65,-8 0 1,1-1-72,-5-4 1,-1 4-5,-4-4-50,-3-3 1,-7 7 0,0-5 17,1 0 1,-6 3-77,0-7 1,-4 6-62,4-6 1,-4 5-230,4-4 0,1 6 25,4-2 1,0 4-153,0 1 1,6 2-610,-1 3 589,7-3 523,-4 12 0,7-12 0,0 5 0</inkml:trace>
  <inkml:trace contextRef="#ctx0" brushRef="#br0" timeOffset="-164375.73">13759 3352 7569,'0'-15'199,"0"7"0,-2-5-23,-3 3 1,2 2 144,-7-2-256,0 7 0,-4-5 0,-1 4 129,0-1 0,0 0-93,1 5 1,-1 0-23,0 0 0,-1 0-170,-4 0 0,4 0 56,-3 0 1,-3 2 128,3 3-70,-1-3 1,0 6 0,1-3 139,1 5-193,8-4 1,-1 2 173,6-3-72,0 3 0,5 2-75,0 0 0,6-7-124,4 2 1,8-3 17,2-2 0,6 0 117,-2 0 0,-1 0-85,2 0 0,-7 0 70,1 0 1,-2 0-4,-3 0 1,-4 1-8,0 4 3,-7-3 1,5 4-1,-4-4 4,1 3 0,-1 3-3,-4 7 0,0-1 126,0 1 1,-4 2-69,-1 2 0,-5-1-30,5 7 0,-5-3 25,5 3 0,-5 3 1,6-4 1,-6 6-22,5 4 1,-7-3 12,3 3 0,0-3 28,0-1 0,4 4 82,-5 0 0,5 1-64,-5-6 1,5-5-30,-4 1 0,4-5-87,-5 4 1,7-6 60,-2 2 0,-2-4-79,2-1 1,0-6 122,5 1-39,-6-6-153,4 9-237,-4-12-299,6 6 208,0-7-224,-7 0 1,6 1-336,-4 4 1010,3-3 0,9 11 0,1-5 0</inkml:trace>
  <inkml:trace contextRef="#ctx0" brushRef="#br0" timeOffset="-164066.73">13729 4131 7403,'-14'8'-211,"5"5"0,-2-10 1,6 7 553,2 1 1,-4 3-130,2 0 1,0 1 74,5 0 0,2-1-158,3 1 1,3-5 10,7 0 1,0-2-61,-1 2 1,6 1 61,-1-6 0,6 0-135,-5-5 1,4 0 41,-4 0 0,-1-2-89,-4-3 0,3 2 132,-3-7 0,1 0-8,-11-4 1,0-1-19,-5 0 0,0 1 13,0-1 0,-2 0-7,-3 1 0,-5-1-69,-9 0 1,2 0-301,-2 1 0,-2 4-30,1 0 1,-4 7-253,4-2 0,-5 3 577,6 2 0,-7 7 0,3 1 0</inkml:trace>
  <inkml:trace contextRef="#ctx0" brushRef="#br1" timeOffset="-159519.73">15067 8540 7569,'0'-9'0,"0"-1"0,-2 7-479,-3-2 667,4-3 0,-6 4 403,7-6-195,0 7 145,0-3 0,5 7-464,0 4 0,5-2-16,-5 7 0,6-2 11,-1 2 0,-2 3 0,2-3 1,-5 3 1,5 2 0,-1 0-3,6-1 1,-5 3-5,0 2 0,-1 2-11,6 4 0,5 3-102,-1-4 1,3 4 72,-3 1 0,-2 1-56,2-1 1,2 2 69,-1 3 1,4-1-7,-4 6 0,5-1-51,-6 1 0,2 4-12,-1-4 1,-2 3 22,6 2 1,-1-4-5,2-1 1,3 0 4,-4 5 0,-1-2 0,1-2 0,-1 1-52,2-7 1,3 7 59,-4-2-37,-3-3 0,5 5 0,-4-7-19,1-1 1,-6-1-8,3 3 1,1-4 21,-1 3 1,1-5-8,-1-4 0,-4 3 64,4-4 0,-4-1-52,-1 1 1,-1-6 64,1 2 1,-2 1-69,-3-1 55,3-1 1,-10-6-1,5-1-34,-1-2 27,4-1 0,-9 6-2,5 0-26,-1-7-4,-4-1 151,4-7-1168,-6 0 1,0 0-1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15 544 7640,'-8'-8'1203,"2"-5"-1030,6 11 0,1-9 11,4 6-8,3 0 0,7 5-1,0 0-67,-1 0 1,1 0 47,0 0 1,0 1-84,-1 4 0,1-1-45,0 5 1,-1 1 45,1 5 0,5-5-94,-1 0 0,6-1-23,-6 6 1,6 0 74,-6-1 1,8 1-92,-3 0 0,-1 1 35,1 4 0,-6-4 28,2 4 0,1-4-9,-1-1 1,4-1-10,-4 1 0,1 0 56,-1 0 0,-4-6 3,4 1 0,-2-5-32,1 5 0,-2-7 6,2 2 1,-3 2-59,-1-3 0,-5 1 36,0-5-4,0 0 53,-2 0-14,5 0 200,-12 0 601,6 0-887,-14-6 138,6 4 83,-6-11-140,1 5 0,-1-7-29,-3 1 1,2-1 39,3 0 1,2 0-6,-7 1 1,2-3 18,-2-2 1,-3-2-9,3-4 0,2-8 39,-2 4 1,1-10-11,-6 0-42,0-4 0,1 4 0,1 0 13,3-2 1,-3-2-14,3-1 1,2 5-39,-2 0 0,7 6-8,-2-1 1,3 3-220,2 2 1,0 6-74,0 3-887,0 4 640,0 8-56,0 1 0,2 7 0,1 2 43,2 3 1,5 4-110,-5 11 676,0 3 0,1 6 0,2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7569,'0'-15'322,"0"1"-267,0-1 0,0 5 18,0 0 1292,0 7-445,0-10-688,0 11-126,6-4 0,-2 8-57,5 2 1,-4 5 94,5 5 1,-7 3-67,2 2 0,2 2 89,-2 4 1,4 8-29,-4-4 1,5 4-201,-5-4 0,5 0 42,-5 1 1,6-1-54,-1 1 0,-2-1 66,2 0 0,-7 1 72,2-1 0,3 1-266,2-1 0,-3-4-403,-2-1 0,1-6 372,-1 2 1,1-4-97,-1-1-1110,-3-1 542,5 1 895,-7-7 0,6 5 0,2-5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59 177 7569,'0'-15'-51,"0"6"-14,0-1 1,5 0 511,0-5 0,0 6-99,-5-1 0,0 5 271,0-5-161,0 7-294,0-10 0,-2 11-56,-3-3 1,2 4-90,-7 1 1,5 6 47,-5 4 0,5 5-91,-4 4 1,4-1 137,-5 7 1,7-6-62,-2 6 1,3-1-157,2 6 1,0-3-1,0-2 0,0 3 45,0-4 1,7-1 28,2 2 0,4-3 1,2 3 1,0-4 1,0-6 0,1 0-95,3-1 1,-2-4 108,2 0 0,4-7-5,2 2 0,1-3 42,-2-2 1,3-7-2,-8-3 0,2-3 11,-1-1 1,-4-1 5,4 0 1,-5-1 10,-6-4 1,3 4 14,-7-4 1,5-1 5,-6 1 1,1-1-69,-5 2 0,-1 1 27,-4-7 1,-2 6-91,-3-6 0,-3 2-23,4-1 1,-9-2-188,-2 6 0,0-5 58,6 6 1,-3-1-145,-2 6 0,4-1 11,0 0 1,1 5-93,4 1 0,2 5-592,-2-1 1027,7 4 0,-4 1 0,7 6 0,0 2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7473,'0'-15'-96,"0"1"593,0-1 1,-1 5-120,-4 0 1,2 7-167,-7-2 0,0-1-66,-5 1 1,1 0-52,-1 5 1,0 0 35,0 0 1,-4 6-11,-1 4 0,1 3-49,4 2 1,0 0 83,1-1 0,-1 1-132,0 0 0,7-1 58,3 1 0,3 0 19,2-1 1,0 1-142,0 0 0,7-2-214,3-3 0,3 1 97,2-6 0,4 0-39,1-5 0,4 0-12,-4 0 1,4 0 96,-4 0 0,0-2 145,-6-3 1,1 2-139,0-7 302,-7 7 1,3-10-160,-6 3 1,2 4-57,-2 1 185,-4-3 312,6 6-692,-7-5 70,0 7 124,0 13 1,0-1 52,0 12-35,0 1 0,-5 4 0,0 2 19,2 4 1,-4 1-9,2 3 0,-1 3 12,1-3 0,3 2 87,-3-2 0,-1 4 20,1-4 0,0 2-48,5-2 1,-5-1-130,0-4 1,0-3 116,5 3-166,0-9 0,0 1 0,-1-5 32,-4 2 1,3-5-234,-3 2 188,4-4 2,1-1-829,0-1 1,1-4 397,4 0 0,-2-7 538,7 2 0,0-3 0,5-2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103 133 7366,'-6'-8'537,"-2"-5"388,-7 11-260,0-4-615,1 6 1,0 6 127,5 4-152,2 3 0,6 2 1,-3 1 148,-1 4 0,0-2-15,5 6 0,0-4-49,0 4 1,5-4-85,0 4 0,7-6 26,-3 2 0,5-4 39,0-1 1,6-5-25,-1 0 0,3-7 20,-3 2 1,-1-4-14,7-1 0,-6-1-6,6-4 0,-7-5-70,1-9 1,1 1 72,-5-7 0,3 5 9,-9-4 0,-2 4-84,-2-4 0,-3 4 62,-2-4 1,-2-1-112,-3-4 1,-3 4-127,-7 1 0,-4 6-247,-1-2 1,-6 4-86,1 1 1,-2 2-380,-3 3 1,1 4 888,-1 6 0,-6 6 0,-1 3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4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13 8016,'0'-8'1239,"5"3"-987,0 10 0,0 3-69,-5 7 1,0 0-33,0-1 1,0 3 22,0 2 0,-5-1-48,0 7 1,-6 1 27,1 8 1,-5 2 13,-4 3 0,1 4-58,-7-4 0,2 8-13,-1 2 1,-4 2 47,4-2 0,-6-2-22,-4 7 0,3 0 18,-3 5 1,1 5 11,-1-1 1,3 3-198,-4-3 0,4-2 107,2 2 1,-1-2-98,1-2 0,1-5-13,4 0 1,-2-2-45,6 2 0,-4 1 103,4-6 1,-5 0-78,6-5 1,-2-1 59,1-4 1,4-1 1,-4-4 0,4-3 14,1 3 0,0-4-11,1-6 1,-1 2-45,0-6 1,2-1-2,3-4 0,-1 0-248,6-1 223,-6-5 0,9-1-92,-3-3 0,3-4-179,2 6-28,-6-7-109,4 0-2046,-4 0 1675,6-7 412,6 6 1,-2-11 60,5 7 376,-5-6 0,9 3 0,-5-7 0</inkml:trace>
  <inkml:trace contextRef="#ctx0" brushRef="#br0" timeOffset="587">45 1865 7416,'0'-9'416,"0"-1"-29,-7 7-193,5-11 1,-4 11 216,6-7 32,0 7 1085,0-3-1349,0 19 1,-5 1-79,0 11 1,0 3-111,5-4 0,0 9 72,0 1 0,0 2-73,0-2 0,-1 4 73,-4 6 0,3-2-83,-3-2 0,3 0-29,2-5 1,0 4 68,0-5-48,0 7 1,0-15 0,0 4 59,0-3 0,0-1-18,0-1 1,0-4 3,0-6 1,5-5-13,0 0 0,2-7-16,-2 2 0,-2-4 6,7-1 0,-5 0 78,4 0 0,1-6-55,5-4 1,1-3-39,4-2 0,-2-4 19,6-1 1,1-4-2,4 4 0,1-6-2,-1 1 0,2-2-4,3-3 0,-3 6 32,4-1 1,-1 1-3,-5-6 0,7 6-110,-11-1 1,6 6 26,-7-6-282,-2 7 0,-1-3 46,-6 6 242,-1 1 1,-1 4-439,-3 0 1,3 7 491,-3-2 0,-3-3 0,-1-1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7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545 412 6437,'-9'-15'1069,"3"1"-680,-1-1 0,6 0 114,-4 1-312,-3-1 0,4 5 0,-4 0 217,2-1-310,-6 4 1,4-4-1,-7 4 131,1-1 1,-3 5-35,-2-2 0,1 3-196,-7 2 0,2 0-64,-1 0 0,-4 7-27,4 3 1,-4 3 55,-1 1 1,1 6 14,3 0 1,-3 4 111,4-4-114,3 6 1,0-10 0,6 4 35,0-4 1,2 4-82,3-1 0,4 1 45,6-5 0,0-1-8,0 1 0,6-2-120,4-3 0,3 1 39,2-6 0,1 0 28,4-5 1,1 0 26,3 0 1,4 0-11,-3 0 1,1-6 10,-2-4 0,3-3-22,-8-2 1,1 0 56,-6 1 1,1-1 87,0 0 1,-5 1 153,-1-1 1,-4 0-8,5 0 0,-7 6 168,2-1-242,-3 0 3,4-5-163,-4 7-291,5 2 320,-7 6 0,0 6 25,0 4 1,0 10 169,0 4 0,0 10-131,0 6 0,0-3-46,0 2 1,0 0 56,0 6 0,0-1 103,0 0 1,0 0-118,0 0 0,-5-2 41,0-2 0,-5 2 11,5-3 1,-5-3-63,5-1 1,-4-4-69,4-2 0,-5-5-16,5 1 1,-2-7-355,3 2 14,2-4-29,-11-1 0,11-6-280,-3 1-440,-3-7 194,7 4 311,-13-7 0,13-2 608,-4-3 0,3-3 0,2-6 0</inkml:trace>
  <inkml:trace contextRef="#ctx0" brushRef="#br0" timeOffset="442">765 618 7569,'-13'-10'239,"3"0"1,-3 7 0,3-2 198,-3 3 1,3 2 26,1 0-273,-1 0 0,-3 7-30,3 3 1,-3 4-112,3 6 1,4 3 131,1 6 1,3-4 22,2-1 0,0 1-194,0 4 1,0 1-39,0-1 1,2 5 0,3 1 0,-2-1 47,7-5 1,-1 1-32,6-1 0,0-1 25,0-4 1,1-1-110,4-3 1,-4-9 26,3 4 1,3-5-80,-3 0 1,6-4 46,-6-6 0,1-6 29,-5-4 0,4-3-62,1-2 1,-5-1 49,-6-4 0,0-1 21,0-4 0,3-2-29,-7 2 0,0-3 12,-5-1 0,0-1 12,0 1 1,-2 0-16,-3-1 1,2 1 223,-7-1 1,-5-4-16,-4 0 0,-3-5-156,3 4 1,1 1 7,-7 5-21,7-1 1,-9 6 0,4 1-9,0 2 1,2 3-6,6 8 0,-5-1-125,1 6 0,4 0-214,5 5 1,5 0-471,-4 0 862,5 0 0,-2 0 0,6 0 0</inkml:trace>
  <inkml:trace contextRef="#ctx0" brushRef="#br0" timeOffset="1042">1338 89 7569,'5'-15'-212,"0"0"212,7 7 0,-9-3 0,5 4 966,-1-1-237,-3 5-296,-4-10-197,0 11 0,-1-5 9,-4 7 0,-5 2-175,-9 3 1,1 3-43,-7 7 0,5 1 59,-4 4 1,-1-2 146,-4 6-178,6-6 1,2 3 0,8-6 236,3 0-399,-3 0 1,11-1 135,-3 1 1,10-2-23,5-3 0,3 1-131,2-6 1,6 0 48,4-5 0,1 0-149,-2 0 0,4 0-73,-3 0 206,-4 0 0,5 0 1,-6 0 61,-2 0 26,-2 0-131,-8 0-10,5-7 241,-11 6 1,4-4 88,-6 10 0,-1 1-13,-4 4 1,3 8-141,-3-3 0,4 4-23,1 1 0,-5 1-11,0 4 1,0 3-118,5-4 1,0 9 136,0 1 1,-2 2-23,-3-2 0,4 2-8,-4 3 1,-2 4 47,2-4 0,-6 2 129,1-2 1,2 4-42,-2-4-10,0 3 1,-4-1 0,-1 0-59,0 0 1,-4 8-42,-1-10 0,0 7 54,6-7 1,-3-3 24,-2-2 0,2 2-145,-2-2 1,-2 1-21,1-6 0,0-1-28,6-4 0,-1 2-34,0-6 1,1 0-98,-1-6 0,7-4-292,3 0-352,3-7 42,2 10 322,0-11 1,7 3 49,3-10 1,3 2 457,1-7 0,8 0 0,0-5 0</inkml:trace>
  <inkml:trace contextRef="#ctx0" brushRef="#br0" timeOffset="1348">1412 1309 7600,'-8'6'796,"-4"2"-591,7 7 1,-4 0 15,4-1 0,0 3-24,5 2 1,0-2 152,0 2-144,0-2 1,1-3-75,4 1 0,3-7 18,7-3 0,1-3-45,4-2 0,-2 0-12,7 0 1,-3-7-121,3-3 0,3-4 48,-4-6 0,-1 2-100,2-6 1,-6 4-1,6-4 0,-12 1 102,1-2 1,-4 2 14,0 4 1,-3 2 22,-7-2 1,-2 2 86,-3 3 1,-5-1-148,-9 0 1,-4 2-60,-7 3 1,1 4-49,0 6 1,-6 0-233,1 0 1,-2 5-485,2 0 1,8 6 64,-4-1 757,11 3 0,-3 8 0,8 2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8:3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7569,'-2'-8'-233,"-1"1"1,-4 3 304,-1-1 220,5 0-425,-4 5 171,7 0 0,0 6 52,0 4 1,5 3 7,0 2 0,2 0 46,-2-1 1,-4 3-92,4 2 0,2 2 107,-2 4 1,4 4-94,-4 1 0,7 1-15,-3 8 0,3 0 86,-2 5-122,3 0 0,-5 0 1,7 1 51,-1-1 0,1 5-15,0 0 0,-1 5-80,1-5 0,0 6 76,0-1 1,-2-2-104,-4 2 0,4-2 85,-3 2 1,2-3-79,-3-7 1,5 0 44,-5 0 0,3-5-10,-2 1 0,3-6 4,-4 5 1,3-6-5,-2 1 1,1-3-13,-6-2 0,5-1 22,-5-3 0,5 1-24,-6-7 0,3 1 20,-2-5 0,-4-5-32,4-1 30,-3-5-1684,-2 2 1015,0-19 454,0 10 1,0-17 222,0 10 0,0-3 0,0-1 0</inkml:trace>
  <inkml:trace contextRef="#ctx0" brushRef="#br0" timeOffset="808">206 1368 7403,'-8'0'-161,"-5"0"432,11 0 910,-4 0-1179,6-7 89,0 6-18,0-6-64,0 1-19,0 4 0,-2-5-92,-3 7 124,4 0 1,-6-1 4,7-4-16,0 3 620,0-4-504,0 19-125,7 3 0,-4 7 1,5-2 26,-1 0-39,4 2 0,-3 5 9,7-3 0,0 2 38,-1-2 0,1 3 1,0 1-41,-1 0 19,1 1 1,1-1 0,2 1-21,2-1 1,0-5 17,-6 1 0,1-5 3,0 4 0,-6-6-19,1 2 1,0-4-37,5-1 1,-5-6 9,-1 1 0,-4-5-8,5 5 1,-5-7 31,5 2 1,-7-2-13,2 2-149,3-3 129,-6 4 47,4-6 0,-6-6-30,0-4 1,5 2 39,0-2 0,0-1-35,-5-9 0,0 4 5,0-4 0,5-1-2,0 1 0,1-6 3,-1 2 1,-2-4 1,7-1 0,-2-1-3,2 1 1,2-6-4,-7 1 1,6-2-3,-1 2 0,-2 3 37,2-3 0,-2 3-31,2 1 0,-2 6 2,-3-1 1,-4 7-77,4-1-150,-3 2 217,4 3 0,-4 4-38,3 0-654,-3 7 382,-2-4 1,-7 7 0,-1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65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1 354 8446,'6'36'731,"-4"0"-548,3 3 1,1 2-1,-1-7 1,0 7-11,-5-2 1,0-2-70,0 3 1,0 2-120,0 2 1,0-1 159,0-9-263,0-3 163,0 12-258,0-12 166,0-2 34,0-14 1,-1-10-230,-4-10 133,3-10 0,-4-19-64,6-10 1,4-4 69,1 4 1,7-11-118,-2-4 1,8-5 122,1 0 1,1-1 26,-6-4 1,3 2 25,2 4 1,-1 9 107,7 0 0,-6 12 17,6 2 0,-7 9 18,1 2 0,3 6 122,-3 8 1,3 2-70,-3 3-6,-3 4 24,12 6 0,-5 8 50,6 7 1,-6 8-157,-3 11 1,-4 0-1,-1 10 1,0-1 31,-1 11 0,1-2-62,0 2 0,-1 1-6,1-6 0,-2 7 0,-3-2 1,3-2-82,-3 2 1,-2-7-46,2 2 0,-5-5-210,5-4 1,-7 0-372,2-5 153,3-1 0,-5-1-894,7-4 1420,-7-3 0,-3-5 0,-8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3.02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0 530 8296,'35'-2'862,"-1"-3"1,5 2-632,-5-7 1,2 7-132,-1-2 1,-3-3-122,7-2 0,-6 2 54,1-2 1,-3 2-66,-1-2 0,-6-3 99,1 3 0,-7-3-13,1-1 0,-2-1-120,-3 0 0,-4 0-176,0 1 236,-7-1 1,5 0 0,-4-1 16,1-4 0,-2 2-7,-8-6 0,2 4-23,-7-4 0,0 4 1,-5-4 0,-1 6 30,-3-2 0,2-1 0,-2 1 1,1 1-193,-2 4 139,4 0 0,-12 7 93,3 3 0,3 4-25,-3 1 0,7 8 5,-1 6 0,-3 3 6,3 7 1,-1 1 94,5 4 1,2 7-58,4 3 1,-3 4 131,7 1 1,-5 0-125,5 0 1,1 0 69,4 0 1,1 0-110,4 0 1,3-6-34,7-4 0,0-3-137,-1-1 0,6-1 154,0 1 1,6-8 31,-2-2 0,4-4-137,1-1 0,2-7-243,4-3 0,-3-3 10,8-2 0,-6-2-298,5-3 0,-1-5-81,1-9 1,-3 1 278,-7-7 0,4 1 31,-4-6 0,2 6 201,-11-1 1,-1 3 176,-4-3 0,-2-3 0,-3 4 0,3-4 0,-5-1 0</inkml:trace>
  <inkml:trace contextRef="#ctx0" brushRef="#br0" timeOffset="607">1117 339 7569,'10'-10'498,"0"0"61,-7 0-183,10 2 312,-11 2-250,5 6 165,-1 0-125,-4 0-162,4 13 0,-4 3-196,3 13 1,-4 1 73,4-1 1,-3 1-12,-2-1 1,0 2-38,0 3-308,0-3 270,0 12 27,0-6-830,6 1 3,-4-2-103,11-7 317,-11-12 263,4 2 144,-6-17 289,0 4-100,0-19 1,0-3-92,0-13 0,-5 4 136,1 1-138,-8-1 1,10-6 0,-4-2-15,-1-1 0,6-5-4,-4 5 1,3-6 6,2 6 0,0 0-18,0 4 1,0 1 23,0 0 0,7 4 15,3 1 0,4 6-66,6-2 1,-2 4-165,6 1-21,1 0 0,-1 1 0,1 1-86,1 3 1,-3-2-553,1 7 472,1 1 1,9 4-602,0 0 624,1 0 1,-1 6 358,0 4 0,-6 3 0,-7 2 0</inkml:trace>
  <inkml:trace contextRef="#ctx0" brushRef="#br0" timeOffset="992">1941 398 7899,'-9'31'610,"5"3"1,2-6-114,2 6-183,0-6-82,6 14-110,-4-4 1,6 3 57,-3-7 95,-3-6-312,4-7 219,-6-5 16,7-1-372,-6-9 85,6-6 162,-7-13 0,0 2-35,0-14 0,5 6 8,0-6 0,0 1-50,-5-6 1,5-1-3,-1-3 1,6-4 23,-5-6 0,5 2-84,-5 3 1,6-4 94,-1 4 1,2 3-49,-3 2 0,4 4-140,-3 6 1,3 3-199,2 6 44,0 0 0,4 6-311,1-1 116,-1 6 1,3-2 243,2 6 0,-1 6 7,2 4 0,-6 0 257,6 5 0,-1-4 0,6 10 0</inkml:trace>
  <inkml:trace contextRef="#ctx0" brushRef="#br0" timeOffset="1392">2734 295 7844,'-23'-7'1304,"-4"5"-982,10-4 166,-4 6 184,6 6-550,1 9 0,4 13 16,0 6 0,7-4-1,-2-6 1,-2-4 81,3 4-305,-1 1 0,5 9 68,0 0 0,6-1-99,4-9 1,3-2-108,2-8 1,1 6-33,4 0 166,-4-7 1,12-2-1,-4-6 30,4-2 1,6-1-18,1-2 0,-1-2 6,-5-3 1,-4-4-49,-1-11 51,1 4 0,-2-15-13,-4 6 0,-4-6 425,-5 7 0,-2 1 311,-3-2-422,-4 7 1,4-11 64,-10-1-196,-3 1 1,-6-7-48,-1 7 1,0 11-400,1 3-28,5 4-536,-10 2 37,9 3-413,-5 6-497,2 0 1781,12 0 0,1 13 0,8 3 0</inkml:trace>
  <inkml:trace contextRef="#ctx0" brushRef="#br0" timeOffset="2382">3602 74 8426,'-15'15'476,"0"0"0,0-1-201,1 1 84,-1 0 1,-5 4 338,1 1-445,-7-1 0,8 1 0,-5 1 11,2 2 0,1-3 80,5 4-153,1-6-320,-1 10 229,0-5-142,7 0 1,3-2-1140,10-6 711,-3-7 120,17-2 0,-7-6-194,12 0 208,-6 0 190,3 0 276,-6 0-325,0 0-14,-7 0 754,-1-6-470,-7 4 277,6-4-305,-4-1 95,4 5-146,-6-11-32,0 12-3,0-6 61,0 1-2,-6 4 226,4-11-46,-4 5-62,6-7 97,0 0 313,0 7-294,0-5-37,0 12 123,0-6-306,0 20 0,0-1 18,0 12 0,0-4-12,0 4 0,0 1-18,0 4 1,0 2-102,0 3 1,0 2 69,0 3 1,0-1-84,0-4 0,0-3 78,0 4 0,0-9-72,0-2 0,0-4-64,0 4 105,0-6-12,0 4-77,0-14-40,0-2 159,0-25 1,0 1 13,0-17 0,0 4-36,0 2 0,0-5-12,0-1 1,4-5 1,1 0 0,0-2 7,-5-2 0,5 0-4,0 0 1,5 1 54,-5 4 1,5 3 4,-6 7 5,8-1 1,-4 2 114,7 4 1,-5 3 96,-1 6-147,1 7 50,5-5-51,0 5-12,6-7 1,2 7 48,6 3-74,-6 3 0,10 2-37,-4 0 0,-1-5-12,-4 0 0,1 1-136,4 4 1,1 0-21,-1 0-210,7 0 0,-5-2 0,5-1-317,0-2 1,-5-7-1141,3 2 1824,-9 4 0,2-7 0,-4 5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1.1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326 74 7443,'0'-30'509,"0"14"-9,0-4-176,0 19 1131,0-6-1337,13 27 0,-5 3-92,7 16 1,-2 2 60,-8-7 0,6 7-128,-1-2 0,-3 3 66,-3 3 1,3-1-78,-2 0 1,0 0 13,-5 0 1,5 0-78,0 0 0,0-6-37,-5-4 0,0-3 9,0-2 1,0 1-95,0-1 0,4-4-297,1-1-364,0-6 26,2 3 17,1-12 855,13-3 0,-5-12 0,6-3 0</inkml:trace>
  <inkml:trace contextRef="#ctx0" brushRef="#br0" timeOffset="265">840 74 8045,'15'14'374,"0"14"0,-5-3 0,-1 11-73,3-1 1,-1-2-202,-1 6 0,3 1 13,-3 4 0,-2-4-53,2 5 0,0-10-83,4 10 1,-4-10 46,0 5 0,-5-6-207,5 5 1,-2-6-49,2 1 0,1-3-542,-6-1 246,0-8 0,-4 5-365,4-8 64,-3 1 828,5-12 0,-7 5 0,0-5 0</inkml:trace>
  <inkml:trace contextRef="#ctx0" brushRef="#br0" timeOffset="566">47 397 7569,'-30'0'2749,"14"0"-2630,16 0-148,23 0 0,9-2 74,8-3 1,4 4 229,5-4-295,6-3 1,-1 6 0,10-4-2,4-1 0,-1 4-176,2-7 0,-2 5 58,2-5 0,-1 7 12,-9-2 1,3 4-86,-8 1 1,0 0-307,-5 0 0,-2 0-118,-13 0 1,4 1 216,-9 4 1,2-2 418,-11 7 0,0-7 0,-12 10 0,-2-4 0</inkml:trace>
  <inkml:trace contextRef="#ctx0" brushRef="#br0" timeOffset="841">120 779 8671,'13'-21'0,"7"5"550,6 4 0,10 2-275,3-4-48,10-1 0,7 0 130,2 1 1,14 4-167,-8 0 0,8 7 4,-9-2 0,1 3 0,-5 2 0,0 0-256,0 0 1,-7 0-337,-3 0 0,-5 0 99,-5 0 1,2 5-254,-7 0 0,1 5-471,-6-5-378,0 0 1400,7-5 0,-5 6 0,5 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4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59 7755,'0'-23'456,"0"9"51,0 1-203,0 11-14,0-5-102,-6 27 0,4 0 99,-3 19 0,4 0-54,1 5 1,0 12 14,0 2-256,0 18 0,-2-1 0,-1 13 184,-2 0 1,-5 5-308,5 0 0,0-43 0,0 0 143,0 48 1,0-48 0,-1-1-161,-4 49 0,-3 0 128,-2-9 1,2 0 52,4-10 1,-4 4-67,3-4 1,2-4 108,-2-12-119,7 8 1,-9-19 0,7 8 45,2-4 1,-4-9-115,2 2 1,1-8 89,4-2 1,-5-6-15,0 1 1,0-8 599,5-1-991,0-7-18,0 3 95,0-6-379,0-7-132,0-2 273,6-6 119,3-13 0,5-8 468,1-13 0,0-7 0,-1 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51.2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221 133 7010,'8'-9'2975,"-1"3"-2199,-7-1 185,0 6-265,0-12 220,0 11-313,-7-11-315,-1 11-223,-13-4 0,0 12 41,-4 4 1,2 5-174,4 4 1,1-1 199,-7 7 1,7-1 72,-1 6 1,4 1-466,5 3 0,4-3-49,6 3 1,0-2-90,0-3 0,1 0 189,4 1 1,8-6 112,7 1 1,6-7-143,-1 1 0,4-4-219,5-5 1,-1-4 194,6-6 0,-1 0 56,1 0 0,2-1-38,-7-4 0,5-5-137,-4-10 391,-8 4 1,-1-10 0,-8 5-33,-4-2 1,-1-2 166,-9-4 0,1 0-143,-5-1 1,-1-4 8,-4 0 1,-3-6-63,-7 6 1,-1-5 37,-4 5 1,4 4-307,-4 6-15,4 6-670,1-10 1,5 16 1002,0-2 0,7 9 0,-3-2 0</inkml:trace>
  <inkml:trace contextRef="#ctx0" brushRef="#br0" timeOffset="466">912 118 7543,'0'29'960,"0"6"-747,0-1 0,0 2-12,0-2 1,-5-3 11,0 3 1,0 2-55,5-1 1,0-1 20,0-5 0,0-4-84,0-1-226,0-6 1,2 9 119,3-8-265,-3 1 318,4-12 45,-6-2-203,7-6 0,1-11 39,7-4 47,-7-9 1,5 1-1,-5-6 50,0-1 1,5-6 2,-3-3 0,3-3 33,2-3 1,1 1 4,4 0 1,-4 2 31,4 3 0,-4 3 136,-1 6 1,4 7-112,1 4 0,1 2 79,-1 3 1,-4 4 51,4 0 0,2 7-74,3-2 0,-2 10 147,1 5 0,-1 4-82,2 6 1,2 3 46,-2 6 0,3 2-106,1 4 0,-1-4 39,-4 3 1,-1 3-142,-3 3 0,1 0-43,4 0 1,-4 1-618,-7-7 1,-4 5-95,0-5 1,-7 6-379,2-6 1,-3 0 1051,-2-4 0,-7 5 0,-1 3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9.77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206 544 8413,'-15'-8'19,"1"2"514,-1 12 0,-2 2 0,0 7 0,-3 0 1,0 4-344,6 1 1,-1 6-18,0-1 1,1-3 9,-1 3 1,7-1-1,3 6 1,3-1-8,2 1 1,0 1-24,0 3 1,7-3-345,2 3 0,6-4-56,5-6 0,3 2-195,6-6 0,0 0 296,1-6 1,1-1 61,3-3 1,4-3-469,6-7 1,0 0-631,0 0 0,0-9 1182,0-5 0,7-7 0,1-9 0</inkml:trace>
  <inkml:trace contextRef="#ctx0" brushRef="#br0" timeOffset="258">911 0 8017,'-8'15'2095,"2"11"-1768,6 4 1,0 2-143,0-2 0,0 11 24,0 3 0,0 3 73,0-3 0,1 5-174,4 0 1,-1 5-98,5-5 0,-4 2 121,5-2 0,-7 1 35,2 4 0,2-5-864,-2-10 0,0 2-161,-5-6 0,0-1-17,0-5 0,0-4-337,0-1 1212,0-12 0,-7 14 0,-1-10 0</inkml:trace>
  <inkml:trace contextRef="#ctx0" brushRef="#br0" timeOffset="450">676 530 7569,'-8'-9'2275,"2"3"-1267,6 6-988,13 0 1,10 2-154,16 2 0,-3-2-202,-2 3 0,-1 2-487,1-3 1,-1 3 821,6-2 0,-7 3 0,4 7 0</inkml:trace>
  <inkml:trace contextRef="#ctx0" brushRef="#br0" timeOffset="674">1338 500 8249,'14'15'1086,"-5"0"-914,4 12 1,-7 4-96,4 14 0,1-6-93,-6 0 1,2-5 60,-2 5 0,-4-4-143,4 4 1,-1-2 45,0 3 0,-2-4-447,3-7 267,-3 7 167,4 2 65,2 6 0,7-13 0,0-4 0</inkml:trace>
  <inkml:trace contextRef="#ctx0" brushRef="#br0" timeOffset="842">1529 368 9383,'-23'0'780,"8"0"-959,9 0 1,25 20-1,6 4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8.51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464 183 8199,'-20'-27'0,"1"2"1133,1 6-1110,8 2-332,-3-4 637,-2 5 1,4-6 72,-4 8-183,4 6-171,-4-6 0,0 19-11,1 0 1,-1 15 65,0 9 0,5 9 79,1 11 1,0 5-81,0 9 0,2-1 79,7 7-359,0-7 0,2 8 0,1-4-73,2 1 1,1 0-129,-1 1 0,-1-2 219,5-8 1,-4-4 93,5 0 0,-2-8-284,2-2 1,-2-2-420,-3-7 0,2-6 770,2-4 0,5-7 0,-6 3 0</inkml:trace>
  <inkml:trace contextRef="#ctx0" brushRef="#br0" timeOffset="583">38 801 7569,'-17'-8'2235,"3"-1"-1043,9 5-743,3 2-196,9-5-218,2 7 1,26-5 1,-1 1 1,2-1-113,3 5 0,0 0-209,5 0 0,1-2 7,-1-3 1,0 3-286,0-2 0,0 2 199,0 2 0,-6 0-13,-4 0 0,-3 0 87,-2 0 1,-4-2-68,-1-3 656,-6 4 117,4-6 538,-8 7-443,1 0 472,-7 0 733,-1 0-971,-1 0-498,-4 7 0,9 7-122,-6 11 1,5-2 38,-5 1 1,5-4 47,-5 4-101,6 1 1,-3 9-97,7 1 1,-5-3-194,-1-7-198,1 2 1,5 0 100,0 2 0,-1-3-217,1-11 0,1-2 50,4-3 92,-4-4 1,17-6-117,-4 0 0,2-6 264,-6-4 0,3-3 223,-4-2 1,-3-4-174,-1-1 0,-4-6-33,-1 1 1,0-2 376,-1-3 1,1 6 569,0-1 0,-5 1-239,-1-6 0,1 7-225,5 4 1,-5 2 236,0 3-253,-7-1-1,10 7-53,-12 1-272,6 7 100,0 7 1,-1 8-71,4 9 0,1 4-389,-6 1 1,5 1 80,-5-1 1,6 0-66,-1 1 1,3-2-87,2-4 0,0 4-410,-1-4 1,6-2 282,0-3 0,6 1-588,-2-6 1187,4 4 0,8-16 0,1 5 0</inkml:trace>
  <inkml:trace contextRef="#ctx0" brushRef="#br0" timeOffset="958">1949 860 8795,'-15'21'430,"7"2"0,1 11-226,7 0 1,0 1 73,0-6 0,5-5-203,0 1 0,6-5-153,-1 4 0,-2-6-290,2 2 213,0-4-70,-2-1 185,5-7-21,-5 5 34,1-18 1,4-3 12,-4-17 1,0 2 0,0-1 1,1-5 11,5-6 1,-5 1 161,-1 5 1,1 1-44,5 3 80,0-3 1,-6 7-1,1-5 228,2 2 58,1 6-141,8-4-17,-5 8-5,12 6 25,-12 1-356,6 20 0,-8 2-62,1 9 1,-5 2-177,0-6 0,-5 6 194,4-1 1,-4 2 89,5 3 0,-2-6-540,2 1 0,3-2-759,-3 1 0,8 2 1263,1-6 0,8 6 0,-5-3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81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45 7892,'-8'-17'901,"2"-2"-539,6 17 260,0-4-208,6 19 1,1 8-92,2 13 1,3 4-198,-7 1 1,5 0-70,-6 10 1,3 3 77,-2 2 0,-2-1-187,7 0 0,-7 0 15,2 1 1,2 0-127,-2-10 0,-1 6-92,-4-11 0,5 6-152,0-11 0,0 0-10,-5-4 0,2-3-487,3-2-559,-4-4 1463,12 0 0,2-4 0,8 4 0</inkml:trace>
  <inkml:trace contextRef="#ctx0" brushRef="#br0" timeOffset="374">647 383 7569,'-23'0'1366,"2"0"0,6 8-1180,1 7 1,1 6-49,3 8 0,-3 2 23,3 4 1,2-4-39,-2 3 0,7 2-126,-2-2 0,3 0-67,2-4 1,2-6-24,3 1 0,3-2 28,7 1 1,1 2-10,4-6 1,-2-5-123,6-6 0,1 0 91,4 0 0,-5-2 37,1-7 1,-2-2 18,1-3 0,2-3 9,-6-6 1,0-6 11,-6 0 1,1-4-19,0 4 0,-5-4 12,-1 4 0,-5-6 15,1 1 0,-4-2-9,-1-3 1,-1 1-44,-4 0 0,-4 4-111,-5 1 0,4 6-83,0-2-271,0 4-637,-4 1 622,-1 7-2,7 1 553,1 14 0,14 1 0,1 7 0</inkml:trace>
  <inkml:trace contextRef="#ctx0" brushRef="#br0" timeOffset="802">1559 324 7569,'-12'-8'600,"-2"3"1,-4 5-453,-12 5 112,7 3 0,-3 8 329,7 4 1,-6-2-223,5 6 1,-4-4-121,4 4 0,1-6-52,4 2 0,5 1 81,0-1-867,7-1 0,-2-4 18,10 0 134,3 0 1,18-2 304,4-4 1,3 0-3,-4-5 0,5-2-50,1 3 0,4-3-67,-5-2 0,-5 0 225,-4 0 1,-7 1-94,1 4 448,-2-3-163,-2 11 219,-1 2-216,-6 14-110,-1 2 7,-7 5 18,0-7-338,-7 1 185,-1-1-25,-6 1 0,2-8 18,-3-2-179,4-4 168,-10-1-18,-1-7-345,6-1-501,1-7 953,9 0 0,6-13 0,0-4 0</inkml:trace>
  <inkml:trace contextRef="#ctx0" brushRef="#br0" timeOffset="1182">2264 295 8913,'-15'-17'2357,"1"4"-1874,-1 13-63,-6 0-301,-2 7 1,0 6-131,4 6-20,9 1-178,3 1 1,7 2 62,0 6 0,2-4-137,3-1 1,3-6 10,7 2 1,-1 3 68,1 1 1,0-1-6,-1 2 0,1-1 125,0 6 0,-1-1 133,1 0 0,-2 1-107,-3-1 137,3 1 1,-11 4-88,3 0 149,-4-6-149,-1 6 200,0-9 158,-6 4-326,-9-8 0,-6-11-186,-4 0 111,4-7 0,-3 5-305,-1-3 100,-6-3 1,8 6-274,-6-3 1,4-3-917,1 3 1444,6-4 0,-10 6 0,5 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6:55.204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FC114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6094 1082 7242,'0'-14'-645,"0"5"953,0-1 58,0 7-86,0-9-80,0 4-27,0-6 1,5 5 454,0-1-468,-1 7 1,-2-3 123,3 6 0,-3-6 22,4 4-138,-6 8 0,5 7-4,0 15 1,0-2-16,-5 12 0,4 5-88,1 9 0,0 4-184,-5 5 1,5-2 9,0 7 0,0-7 58,-5 2 0,1-5-31,4-4 1,-3-1 91,3-9 0,-4 4-17,-1-9 1,0-3 11,0-1 1,0-5-2,0-4 1,2-4 2,3-6 1,-4-5 8,4 1-71,-3-7 1,-1 3 109,4-6-28,-3 0 1,9-1 12,-6-4 0,6 2 68,-1-7 1,3 1-90,1-5 0,1 2 6,-1 2 1,1-1-56,0 7 0,1-6 1,3 6 0,-1-1 56,6 5 0,-4 0-115,4 0 1,-5 0-195,5 0 0,-6 0 61,2 0 0,1 0-49,-2 0 1,2 5 35,-2-1 1,-3 1-100,4-5 0,-4 5-15,-1-1 0,1 1-388,3-5 740,-9 0 0,9 0 0,-11 0 0</inkml:trace>
  <inkml:trace contextRef="#ctx0" brushRef="#br0" timeOffset="550">6937 1405 7569,'0'-9'659,"0"-1"-278,0 7-182,0-9 0,2 10 22,3-2 0,-2 10-70,7 8 1,-5 2-1,4 7 0,-6 2 16,2 8 0,-3-2-103,-2 6 0,0-4-68,0 5 1,0-7 25,0 2 1,0-5 127,0-5 1,0 4-164,0-4-294,0-3 142,0 1-125,0-7 157,0-7-115,0 0 261,0-26 0,0 6-41,0-15 1,2 3-14,2-3 1,-2-1 31,3-4 0,-4-3 87,-1-6 1,2 0-58,3 0 0,-3-1 14,2 1 0,4 6 39,2 4 0,-2 2-2,2 2 1,-5 6-7,4 3 0,0 4-19,0 1-72,4 0 0,-5 4 55,7 1 1,-1 6-2,1-2 1,-1 3-8,1 2 1,1 8-4,4 6 0,-4 0-23,3 5 0,-3 3-9,-1 1 0,4 5-9,1 5 0,-1-3 39,-5 3-14,1 3 0,-5-2 0,-1 3 6,3-4 1,-1 1-6,-1-1 1,-2 0-50,-3-5 1,-2 0-98,7 0 0,-7-4 20,2-1 1,-4-6-433,-1 2-2,0-3 0,0-2 25,0 0-694,0-6 1225,0-2 0,0 0 0,0 2 0</inkml:trace>
  <inkml:trace contextRef="#ctx0" brushRef="#br0" timeOffset="759">7112 1616 8117,'14'0'162,"1"-5"1,-1 1 43,1 0 0,6 1-89,3-1 1,4 2-196,1-3 0,0 4-152,0 1 1,0-2 180,0-2 1,0 2-26,0-3 0,-4 4-618,-1 1 0,-5 0 692,5 0 0,1-7 0,4 0 0</inkml:trace>
  <inkml:trace contextRef="#ctx0" brushRef="#br0" timeOffset="1001">7766 1209 9344,'2'9'278,"3"0"0,3-4-318,6 4 1,1 1 57,-1 4 0,1 0-98,-1 0 1,6 0-2,-1 0 0,1 0-175,-6 0 0,1 0-32,-1 0 0,1 0-59,-1 0 1,1 0-209,-1 0 1,-4-4 554,0-1 0,-1 0 0,6 5 0</inkml:trace>
  <inkml:trace contextRef="#ctx0" brushRef="#br0" timeOffset="1293">8202 1138 8754,'0'10'162,"0"-1"0,0 7 339,0 7 1,0 4-222,0 1 1,0 1-113,0 4 1,0 3 35,0 6 1,-4 0-75,-1 0 1,-5 1-3,5-1 1,-1-5 57,1 1 0,3-6 51,-3 6 0,2-7-369,-2 2 0,4-8-340,-4-2 0,3-6-244,2 2-564,0-3-600,0-2 1353,0-6 1,5-4 526,0-8 0,13-10 0,-2-8 0</inkml:trace>
  <inkml:trace contextRef="#ctx0" brushRef="#br0" timeOffset="1635">8435 1152 7569,'8'-1'259,"-3"-4"324,-3 4 128,-2-6 1,4 14-397,1 2 0,5 3-197,-5 2 0,1 5-20,-1 0 1,-3 6-2,3-2 0,-4 8-86,-1 2 0,5 5 87,0-5 1,0 4-82,-5-4 0,-2 4-6,-3-4 1,4 0 128,-4-5-157,-3 0 0,6 0 0,-3 0 104,4 0 0,1-4-26,0-1 0,1-6-113,4 2 1,3-8-161,7-2 0,4-4 92,1 4 1,4-6-51,-5 2 0,7-3-57,-2-2 0,-1-7-72,1-2 33,0-3 1,-1 2-1,-2 1-154,0-2 1,-5-2-41,4-1 1,-4 2 120,-2 2 0,1-2-31,-1 3 0,-1 1 370,-3-2 0,3 1 0,-5-5 0</inkml:trace>
  <inkml:trace contextRef="#ctx0" brushRef="#br0" timeOffset="1843">8522 1504 7569,'-8'0'344,"2"0"418,6 0-731,19 0 0,-3-5 0,15-1-168,-5-2 0,-2 3-283,5-4 1,0 4 84,0-4 0,0 4-418,1-4 753,-8-1 0,6-4 0,-6 0 0</inkml:trace>
  <inkml:trace contextRef="#ctx0" brushRef="#br0" timeOffset="2043">8653 1180 7569,'-9'8'1404,"-1"-3"-998,7-4-593,-4-1 256,14 7 1,-4-6 39,7 4 0,4-3-384,5-2 0,7 4-260,-1 1 1,-3 0 84,2-5 0,1 1 131,4 4 1,-5-4 318,0 4 0,0-3 0,5-2 0</inkml:trace>
  <inkml:trace contextRef="#ctx0" brushRef="#br0" timeOffset="2674">9089 1251 7569,'10'4'-9,"0"1"0,-5 6 224,4-2 0,-4 1 135,5 4 0,-5-3-155,4 7 0,-5 4 0,1 2 0,1 4 69,-1 5 1,0-2-48,-5 6 0,5-4-123,-1 4 0,1-4 5,-5 5 1,0-7 45,0 2 0,0-5-50,0-5 0,0-3-193,0-6 0,0 1 101,0-1-60,0-7 1,-1 0 108,-4-7 0,3-7-126,-3-2 0,4-5-220,1-5 1,0-3 109,0-6 1,0-6 109,0-3 0,1-6 3,4-3 1,-2-4-72,7-7 0,-5 6 57,5-1 0,-1 7-8,6-2 1,-5 5 159,-1 5 1,1-2 59,4 6 0,-1 5-3,-3 4 1,3 7-51,-3-1 1,3 2-33,1 2 29,1 0 0,-1 1 117,1 4 0,-1 3-134,1 6 0,1 0 3,3 0 0,-2 0-86,2 0 0,-3 6 46,-1 3 1,-1 4 0,1 1-91,-1 0 94,-6 0 0,0 0 1,-4 2 45,1 2-46,-1-2 1,-4 4-1,-1-6 21,-4 0-30,3 0 0,-11 0 1,4 0 1,-9 1 126,-1-1 1,-2 4-98,1 1 1,4 0-51,-3-5 0,-2 0-3,1 0 1,1 5-6,4-1 0,1 6 65,-1-5 0,2-1-7,4-4 0,-3 5 29,7 0 0,1 4 3,4-4 1,0 0-20,0-5 1,1 4 52,4 1 0,3 0-20,7-5 0,1 5-30,3-1 1,2 3 10,3-3 0,6-2 0,-1 3 0,-5-4-5,5-1 0,-3 0-5,3 0 0,-2-1-3,-2-4 1,-3 4 10,-2-4 1,-4 2 117,3-2 1,-8 2-42,-1-6 1,-2 1-230,2-1 0,-2-3-494,-3 2-325,-4-2-862,6-2 1260,-1 0 505,-4 0 0,11-6 0,-5-2 0</inkml:trace>
  <inkml:trace contextRef="#ctx0" brushRef="#br0" timeOffset="3634">5614 675 7569,'-8'-22'-64,"-5"2"-33,3 6 1,4 4 90,1 1 0,3-1 1,-4-4 333,4 0 924,-4 7-614,6-6-288,0 12-242,0-6 1,1 23-1,4 3 1,-3 15-53,3-1 1,-4 7-90,-1 7 0,5 9-34,0 10 0,0 4-51,-5 5 1,0-3 69,0 3 1,5 3-170,0 1 0,-1 3 218,-4-3 1,0 2-1,0-6 0,5 5-26,0-5 1,0-2-77,-5-7 1,0 1-11,0-6 0,2 3-15,2-8 1,0 3 14,5-7 1,-5-4-74,1-1 1,1-8 129,-1-2 1,5-7 77,-6-2 0,1-6-160,-5-8 1,2 0 120,3 0-210,-4-6 175,6-2 0,-7-8-204,0-2 1,0-4 21,0-6 1,-2-6-73,-3-4 1,4-9 303,-4-4 0,3 3 0,-4-13 0,-2 3 0</inkml:trace>
  <inkml:trace contextRef="#ctx0" brushRef="#br0" timeOffset="4950">5759 450 7546,'-6'-8'0,"4"0"0,-2 4-144,2 2 418,2-4-148,0 0 0,6 4-8,4-3 1,-2 4 63,2 1 1,0 0-65,4 0 1,2 0 16,4 0 1,-3 0-106,8 0 1,-1 5 1,5-1 1,6 1-33,4-5 0,5 0 89,4 0 0,4 0-157,6 0 0,2 0 44,3 0 0,2 0-55,3 0 0,7-5-133,-2 1 0,8-1 170,-3 5 0,6-2 33,-2-2 1,0 2-13,6-3 1,-4-1 122,8 1 1,1-1-97,0 2 0,3 2-304,-3-3 0,-1-1 255,-5 1 1,3 1-8,-2 4 1,2 0 48,-8 0 0,4-5-5,1 0 1,-4 1 50,-1 4 1,-1 0 3,1 0 0,-2 0-40,-8 0 0,-1 0 13,-3 0 0,3 0 6,-3 0 0,0 0-20,-5 0 1,0-5 0,-10 0 0,4 1-14,1 4 0,-6 0-6,-4 0 0,-3 0-9,-1 0 1,-2 0 166,-3 0 1,3 0-162,-3 0 0,-4 1 322,-1 4 0,2-4-289,-2 4 0,-2-3 62,-8-2 0,2 0-61,-7 0 0,6 1 27,-6 4 0,5-4 8,-4 4 0,1-3-61,-2-2 1,-1 4-1,6 1 1,-1 0-12,1-5 1,3 1-93,-2 4 1,0-3 111,0 2 1,2-2-44,-3-2 0,-1 0-8,1 0 0,-6 0 48,1 0 1,-2 4-1,-3 1 0,1 0 28,-1-5 1,-4 0 57,0 0-42,-1 0 1,1 0 66,0 0 8,-7 6-88,10-4-15,-12 4 0,8-5 12,-5 4-3,-2-3-10,4 4-12,-6 0 0,5-3-5,0 7 0,0-6 13,-5 6 1,0-1 2,0 5 1,0 0-4,0 0 1,0 0-3,0 0 1,5 7 18,0 2 0,0 4 4,-5 1 0,1 6 5,4 3 0,-3 4 1,2 1 1,0 0 8,1 0 0,-4-3-24,4 4 0,-3 0 16,-2 9 1,1 1-31,4-6 1,-3 6-5,3-2 1,-2 4 70,2 1 1,-4 0 9,4 0 0,-2 1-62,2-1 1,-2 5 0,7 0 0,-5-5-22,5-5 0,-7 1 32,2 4 0,1 0-76,-1 0 1,0-4 61,-5-1 0,5-4-7,0 5 0,-1-7-6,-4 2 0,0-4-7,0 0 0,0-6-11,0 0 1,0-5 0,0 0 1,0-3-11,0-6 1,-1 2 24,-4-6 0,3-1 101,-2-4 1,-3-4-68,2-1 1,-6-1 3,1 1 1,-3-1-25,-1-3 1,-1-4 9,1 4 1,-3-3 10,-2-2 1,1 0 3,-6 0 1,5 0-13,-6 0 0,1-2-8,-5-3 1,-2 4-67,-2-4 1,-5-1 101,-5 1 1,-1-1-5,0 1 0,-6 4 30,-3-4 1,-3-1 108,-3 1 0,-2 0-117,-7 5 0,0-4-203,-9-1 0,-2-4 80,1 4 0,-8 0 110,-1 5 1,0-4-56,-5-1 0,-4-4 55,-1 4 1,2-1-15,-2 1 0,-1 3-254,45 0 1,-1 0 0,2 1 0,-1 0 216,-3 1 0,0 0 1,2 0-1,-1 0 13,-1 0 1,0 0-1,-1 0 1,-1 0 1,3 0 1,-1 0 0,-1 0 0,1 0 85,0 0 1,0 0 0,-1 1-1,0 0-119,1 1 0,0 0 0,0-1 1,-1 0-1,0 1 0,1 1 92,0-3 1,0 1-39,4 2 0,-1 0 25,-1-2 0,0 0 0,3 2 1,0 0-1,1-2 0,-1-2 25,-1 1 1,2 0-1,-44 0 26,7 0 1,1 0-6,9 0 1,1 0 11,8 0 1,2-1-119,3-4 1,9 3 81,1-2 1,8 1 24,6-2 1,0 3-233,10-2 1,-2 2 271,12 2 1,4 0-877,6 0 72,6 0-4990,17 13 5631,4-4 0,-5-4 0,-2-4 0</inkml:trace>
  <inkml:trace contextRef="#ctx0" brushRef="#br0" timeOffset="6534">13612 1180 7708,'0'-7'701,"0"0"1,0 9-525,0 3 0,0 4 11,0 10 1,5 3-171,0 6 0,-1 6 91,-4 3-127,7 4 0,-6-3 0,4-1 113,-3 2 0,-2-3-4,0 1 1,0-5-41,0 0 1,0-2-80,0-2 1,2-1 43,2-4 0,0-1-13,5-3 1,-4-4-40,5 4 1,0-8 94,4-2-51,7 1 0,-3-1 0,6-1 29,2-2 0,1-1-17,3-5 1,-1 0-67,0 0 1,-2 0-104,-3 0 0,4 0-27,-4 0 1,-3 0-172,-2 0 1,-2 0-930,-3 0 679,7-7 68,-5 6 1,5-7 528,-6 3 0,-1-2 0,1-7 0</inkml:trace>
  <inkml:trace contextRef="#ctx0" brushRef="#br0" timeOffset="7001">14397 1475 7569,'0'-7'-668,"0"-6"1757,0 12-344,0-6 1,0 18-488,0 3 1,5 5-130,0 0 0,0-2-23,-5 6 0,0-4-14,0 4 1,0-4 52,0 5 1,0-7 38,0 2 0,0-4-274,0-1 1,0-4-56,0-1-109,0-6 43,0 3 1,0-17 194,0-3 1,6-9-82,4-1 1,-2-7-132,2-2 1,-2-6 138,1 2 1,4-4 5,-3-1 115,3 0 0,-3 0 0,-1 1-53,3 4 1,1 4 101,1 10 0,1-2-74,-1 6 1,1 5 71,-1 5 1,1 6-76,-1-2 0,1 3 10,-1 2 1,1 7 4,-1 2 1,1 8 40,0 2 0,-1 4 5,1-4 1,-1 7-27,1 3 0,-6-4 6,1 7 1,-2-5-39,2 6 1,1-2-1,-6 2 1,2-4-28,-3 4 0,-2-3-97,3-2 0,1-5-33,-1 1 1,2-3-160,-3 3 1,-2-4-186,3-6 1,-3-4-328,-2-1-240,6 0 1061,-4-1 0,-2-2 0,-8-6 0</inkml:trace>
  <inkml:trace contextRef="#ctx0" brushRef="#br0" timeOffset="7186">14615 1546 8827,'-8'-7'-161,"2"6"0,12-7 198,4 3 1,3 4 285,1-4 1,6 4-442,-1 1 1,7 0-358,-2 0 1,5 0 69,5 0 0,-3-5-560,3 0 965,-3 1 0,4-3 0,2-1 0</inkml:trace>
  <inkml:trace contextRef="#ctx0" brushRef="#br0" timeOffset="7402">15139 1265 7569,'0'-8'1079,"0"-5"-630,6 12 0,-3-5-104,7 6 0,0 0-207,4 0 0,1 0 0,-1 1-297,1 4 114,0 3 1,1 3 0,1 0-674,3-1 525,-1 6 0,-4-8 0,-1 6-288,1 0-64,-1-6 32,7 4 0,-4-6 143,2 4 1,-3-4 369,-1-6 0,-1-6 0,1-2 0</inkml:trace>
  <inkml:trace contextRef="#ctx0" brushRef="#br0" timeOffset="7643">15633 1138 7569,'-6'-8'691,"4"2"-40,-11 6 1,10 0-230,-7 0 0,5 6-216,-4 4 1,4 9-50,-5 4 1,5 0 0,-4 6 0,4-3 3,-5 11 0,5-2-113,-5 7 0,2-3-78,-1 8 1,-3-5 75,8-5-187,-8 4 1,9-5 0,-5 4-58,1-2 1,1-2-133,1-3 1,4-7 98,-4 7 0,3-11-44,2 6 0,0-8-129,0 4 0,0-7-245,0 1 0,0-7-320,0-1 969,7-7 0,-6 9 0,6-4 0</inkml:trace>
  <inkml:trace contextRef="#ctx0" brushRef="#br0" timeOffset="8051">15924 1265 7569,'8'0'1086,"-1"0"-669,-7 0 1,0 6-279,0 3 0,-5 10 0,0 4 0,-2 4-1,2 1 1,2 2 10,-6 3 1,5-4 45,-1 4 0,-1 1-52,1-1 0,0 0-105,5-5 0,0 0 44,0 0 0,2-1-142,3-4 0,-2 4 82,7-4 1,1-3-87,8-1 1,-2-3-9,2-2 1,2-2-154,-2-2 0,6 0 9,-6-5 0,7 0-166,-2-5 0,-1-5 26,1 0 0,-1-5-12,1 0 0,3-2-118,-3-2 1,-3-5 88,-1 0 0,-4 0 397,-1 5 0,-1 0 0,1-6 0,-1-2 0</inkml:trace>
  <inkml:trace contextRef="#ctx0" brushRef="#br0" timeOffset="8226">16040 1644 7569,'-8'0'55,"2"0"24,6 0 1,11 0 142,4 0 1,7-2-350,-2-2 1,5 1-299,0-7 0,1 2 85,-2-1 340,-3-3 0,0 4 0,1-6 0</inkml:trace>
  <inkml:trace contextRef="#ctx0" brushRef="#br0" timeOffset="8419">16084 1265 7569,'-8'0'245,"1"0"-84,7-7 0,7 6-272,3-4 1,7 4-41,3 1-224,6 0 0,-9 0 1,6 0 45,-2 0 1,3 6 328,-4 3 0,5 4 0,-2 1 0</inkml:trace>
  <inkml:trace contextRef="#ctx0" brushRef="#br0" timeOffset="9161">16506 1405 6925,'8'-6'791,"-2"4"-302,-6-4-25,0 6-240,7 0 0,-6 6-43,4 4 0,2 4 1,-3 3 143,0 2-142,-3 6-141,6-10 1,-6 12 0,4-4 161,-3 4 1,-2-4-158,0 1 1,0-3 105,0 3 0,1 1 2,4-6 0,-3 4-172,3-4 0,-4-1-82,-1-4 17,0 0 29,0 1-249,0-8 251,0 0 20,0-7 0,0-11-20,0-3 1,0-10 14,0 1 1,0-1-6,0-4 0,0-3-74,0-11 1,2-2 18,3-3 26,-4-3 0,11-6 0,-6 2 57,2 2 1,2 8 7,4 7 0,1 6-46,0-2 1,-1 10-8,1 4 1,-1 3 108,1 2 0,-1 2-95,1 2 0,-1-1 85,1 7 0,-5-1-16,-1 5 0,1 0-3,5 0 0,-1 5 1,1-1 0,-1 7 2,1-1 1,-1 2-26,1 2 0,-1 0 2,1 0 0,-1 0-20,1 0 1,-5 0-17,-1 1 0,-5-1 32,0 0 1,3 0 44,-2 0 1,-2 0 98,-8 0 1,-3 0-114,-7 0 0,1-5 9,-1 1 1,-4 1 44,0 7 1,-7-5 118,2 6 1,3-12-140,1 7 1,4-1 49,1 6 1,1-4 31,-1 4 0,2-3-98,4-2 0,2 6-97,7 3 1,2-1 130,3 2 0,0-3-17,9 3 0,-3 2-5,9-2 1,1-4 0,-2-1 0,2-4-75,-1-1 1,1 0-97,3 0 1,2-4-38,-7-1 1,2-4-561,-2 4 82,-2-6 1,4 4 625,-7-7 0,1-7 0,-1 0 0</inkml:trace>
  <inkml:trace contextRef="#ctx0" brushRef="#br0" timeOffset="9902">12957 534 7245,'9'0'98,"2"7"-145,-6 2 0,4 5 97,-4 5 1,5 9-74,-5 9 0,0 10 139,-5 5 0,5 8-163,-1 6 0,1 9 142,-5 4 1,0 4 5,0 1 0,0 1 70,0-1 0,5-4 51,0-1 1,5-5-152,-6 1 0,8-4 11,-3 0 1,0-3-133,0-2 0,-4-1 92,5-9 1,-7 4-96,2-9 0,1-2 19,-1-2 1,2-5-61,-3-5 0,0 2 63,5-6 0,-5 0-128,0-5 1,0-6 272,1-4 1,-4-2-306,4-2 0,-3-5-5,-2 1 22,0-7-580,0 3 448,0-25 1,-5 7 305,0-16 0,-6 3 0,3-3 0</inkml:trace>
  <inkml:trace contextRef="#ctx0" brushRef="#br0" timeOffset="11057">13059 675 7569,'0'-14'234,"0"0"-273,0 0 0,2 4-57,3 1 0,-2 4 46,7-4 0,1 4 5,8-4 1,-1 4 525,6-4 0,1 4-127,4-4 1,1 6-128,4-2 1,3-1-110,7 1 1,5 0 21,-1 5 0,9 0-29,1 0 0,6 0 18,9 0 0,0 2-152,0 3 1,6-4 97,3 4 1,10-4-378,5-1 1,-2 5 257,2 0 1,2-1 67,-46-3 0,1-2 1,-2 1-1,1 0-33,2 0 0,1 0 0,0 0 0,0 0-52,2 0 0,0 0 0,1 0 0,1 0 68,4 0 1,-1 0-1,-4 0 1,1 0-192,3 0 0,0 0 0,-3 0 1,0 0 190,-2 0 0,0 0 1,0 0-1,-1 0-6,-1 1 0,-1-2 0,-1-1 0,-1 0-287,44-3 1,-5 0 185,-10 5 1,2-1 81,-6-4 0,-1 4 10,-4-4 1,0 2-4,0-2 0,-6 3-25,1-2 1,-5 2-29,5 2 1,-11 0 74,1 0 0,-10 0 313,1 0 1,-9 5-335,-1 0 1,-7 4 429,2-4 0,-8 6-370,-2-2 0,-6-1 167,1 1 0,-4-4-217,-5 4 1,1-4 127,-6 4 0,1-4-65,-1 4-50,-3-6 0,6 5 4,-3-3 69,-4-4 1,7 6 30,-3-7 79,-3 6-165,4-5 0,-4 6 56,3-7 6,-4 0 0,6 1 325,-7 4-264,6-3-85,-4 10 1,9-9-23,-6 6 1,5 1-73,-5 4 1,-1 0-27,-4 0 1,5 2 11,0 2 1,0 4 22,-5 6 1,0 0 51,0 0 0,5 7-10,0 2 0,0 9-25,-5 0 0,0 1-4,0-5 1,4 7-25,1 2 1,0-1-116,-5 2 1,5-1-22,0 5 0,0 1 88,-5-1 1,4-2 31,1-2 0,0 2 27,-5-2 0,0 3-10,0 1 1,5 0-2,0 0 0,1-1 97,-1-4 0,-2 2-84,7-6 1,-7 0 16,2-5 0,2 0-55,-2 0 0,-1-1 38,-4-4 1,0-2-6,0-7 0,0 3 0,0-3 1,-4 3-12,-1-7 1,-5-4 32,5-1 1,-5-4 14,6-1-58,-8 1 1,4-1-114,-6 0 0,4-5 106,0 0 0,2-4 60,-2 4 0,-2-4 92,2 4 1,-3-4-137,-2 4 0,1-4-9,-1 5 1,1-6 106,-1 6 0,1-7 188,-1 1 1,1 3-172,-1-3 0,-4 3-27,-1-3 1,-6-2 55,2 2 0,-5-2-13,-5-2 1,2 5 2,-7-1 1,0 1-11,-4-5 1,-1 5 75,0-1 0,-1 1-93,-3-5 1,-4 0 5,-6 0 1,-7 0-93,-3 0 1,-3 5 48,-1-1 1,-12 1-404,-4-5 0,-4 0 348,0 0 1,-6 0-14,47 0 1,0 0 0,-4 1 0,0 0 19,4 1 1,0 0-1,-4-1 1,0 0-54,2 1 0,0 1 0,-4-2 0,1-1 18,0 0 1,0 0 0,1 2 0,0 1-58,-1-1 1,1 1 0,-1-1 0,0 0 79,-2-2 1,0 0 0,0 1 0,0 0 24,-1 1 1,1 0 0,1-1 0,-1 0-195,3 1 0,-1 1 1,-1 0-1,-1 0 198,2-1 0,1 1 1,1 0-1,0 0 58,0 0 0,1-1 1,1-2-1,0 1-3,1 1 0,1 1 1,-1 0-1,2 0 111,-48 2 1,9 4-28,11-4 1,4 4 3,5-4 0,4 4-179,5-4 0,14 1-34,6-1 1,9-4-1030,5 4 567,11-3 0,9-2-1831,31 0 2355,-2-5 0,13 0 0,0 2 0,2 2 0,0 1 0</inkml:trace>
  <inkml:trace contextRef="#ctx0" brushRef="#br0" timeOffset="12179">11256 1855 7569,'-14'0'-565,"-1"0"1,1 0 295,-1 0 0,5 0 360,1 0 0,-1 0-38,-5 0 234,1 0-220,-1 0 1,6 0-13,-1 0 0,5 0 71,-5 0 28,7 0 30,-10 0 0,10 0-72,-7 0 0,5-2 86,-4-3 0,4 4-40,-5-4 0,5 4 175,-4 1 1,4 0 342,-5 0-109,7 0 45,-10 0-373,11 0 3,-4 0-252,19 0 1,5 0 69,15 0 0,5 0-35,5 0 0,14 0-115,6 0 1,6 0 94,4 0 0,1-5-105,4 0 1,3-1-143,6 1 0,-1 4 153,-4-4 0,-3 4 24,-6 1 1,-2 0-187,-3 0 0,-5 0 83,-10 0 1,-3 0 146,-6 0 0,-7 0-1,-3 0 0,-5 0 22,-5 0 262,-3 0 434,-6 0-169,-7 0-169,-2 0-2434,-6 0 1178,0-7-515,0 6 1413,0-6 0,-6-5 0,-2-4 0</inkml:trace>
  <inkml:trace contextRef="#ctx0" brushRef="#br0" timeOffset="12619">12550 1630 7569,'8'-9'329,"-3"-1"538,-3 7-509,4-3 0,-4 4 76,3-2 0,-2 2-260,2-3 1,-2 4-37,7 1 1,-5 0-91,4 0 1,1 0 86,5 0 0,-1 1-148,1 4 1,-1-2 19,1 7 0,-1-6-11,1 6 0,-1-3-38,1 3 0,4 2-109,1-2 1,-1 2 53,-4 2 0,-1-1-51,1-4 0,-1 3 22,1-2 0,-1 2 75,1 2 8,-1 0 1,-4-4-1,-2-1-4,-1 2 0,2-3-21,-4 1-9,6 1 5,-9 4 57,5 0 76,-7 0 0,-7-2 53,-3-2 0,1 0-78,-6-5 1,4 5 59,-9-6 1,-1 6-46,2-6 0,-7 6-15,2-6 0,1 6 25,-1-6 1,2 7 4,-3-1 0,-1-4 2,7-1 1,-2 1 0,2-2 0,3 3-10,-4-3 0,4-2 11,1 3-178,7-4 1,-5-1 0,4 0-123,-4 0 1,3 0-234,0 0 0,6 0 71,-6 0 0,5 0 392,-5 0 0,7 6 0,-3 2 0</inkml:trace>
  <inkml:trace contextRef="#ctx0" brushRef="#br0" timeOffset="63371">6705 4608 7569,'0'-10'-34,"0"1"1,1-2 361,4-1-217,-3 4 1,4 0 86,-6 3 1,0 2 24,0-6 0,2 6-64,3-2 0,-4 2 250,4-2 45,-3 4 258,-2-6-652,-7 20 0,1 3-8,-4 12 1,-1-5-54,6 0 0,-5 1-27,5 4 0,-4 0-33,4 0 0,0 0 52,5 0 1,0-1-49,0-4 0,0 2 34,0-6 1,0 4-90,0-4 0,5 0 119,0-5 0,6-2-69,-1-2 0,3 1-106,1-7 1,1 1 79,-1-5 1,1 0 35,-1 0 1,6 0 7,-1 0 0,2-6 1,-1-4 0,-4-2-9,3-2 0,-4 0-2,-6 0 1,4 0 96,-3 0 0,-2 4-42,2 1 0,-7 0 8,2-5 0,-2 4 3,2 1 9,-4-1-115,6 3-24,-7-6 0,2 12 132,2-4-12,-2 10 1,6 2 19,-3 7 0,-2 5-44,7 0 1,0 1 22,4-1 1,1-3-35,-1 2 0,1 3 5,-1-3 0,1 1 16,-1-5 1,1-5 3,-1 1 0,6-2 7,-1 1 0,1-3-16,-6-6 0,6 0 94,-1 0 1,0 0 62,-4 0 0,-1-6-134,1-3 1,-1-4 88,1-1 1,-2-6 128,-3-4 1,1 3-80,-6-3 1,0 5 45,-5-4 0,0 0-83,0-6 0,0 6 6,0 0 0,-5-1-75,0-4 0,-5 5 57,5-1 1,-4 7-408,4-2 124,-6 4 1,7 2-290,-5 4 375,5 3 67,-2-1 0,6 7 34,0 0 0,0 7 0,0 7 0</inkml:trace>
  <inkml:trace contextRef="#ctx0" brushRef="#br0" timeOffset="63812">7548 4748 8719,'15'0'409,"-1"-1"-297,1-4 0,1 3 266,3-2 1,-3 1-181,4-2 1,1 3-79,-2-2 1,5-3-10,-4 3 1,-1-6-16,-4 6 0,-1-6 173,1 6-144,-1-7 0,-4 5 39,0-4-149,-7-2-36,3 4 1,-6-6 79,0 0-181,0 6 0,-1-3 1,-2 5 31,-2-2 1,-5 3-81,5-4 0,-6 6 126,1-2 1,-1 2 7,1-2 1,-3 4-59,4-4 1,-4 4-123,-2 1 1,1 6 240,-1 3 0,2-1-38,3 1 1,-3 2 114,4 8 1,-3-3-93,3 2 0,-3 4 129,8 2 1,-1 2-138,5 2 1,0-4 21,0-1 1,1-1-46,4 1 0,3 2-4,7-6 0,-1 0-42,1-5 1,6 0-159,3 0 1,0 0-181,5 0 0,-3-6-14,8-4 1,2-2-203,-2-2 1,5 0 116,-6 0 504,1 0 0,2-6 0,1-2 0</inkml:trace>
  <inkml:trace contextRef="#ctx0" brushRef="#br0" timeOffset="64053">8188 4664 7569,'-8'0'580,"1"-6"-109,7 4 74,0-4 1,5 7-393,0 4 1,5 3-15,-5 6 1,1 2 17,-1 2 1,-3-2-134,2 3 0,-2 1-98,-2-1 0,2 4-7,2-4 1,-2 1-70,3-1 1,-3-4-219,-2 4 0,1-8-319,4-2-456,-3 1 683,11-2 460,-5-2 0,6-6 0,1 0 0</inkml:trace>
  <inkml:trace contextRef="#ctx0" brushRef="#br0" timeOffset="64211">8159 4453 7569,'-15'-8'1292,"1"2"-1365,6 6-787,1 0 339,7 0 332,0 6 1,7-2-85,2 5 0,6 0-352,4 5 625,-3-6 0,18 11 0,-3-4 0</inkml:trace>
  <inkml:trace contextRef="#ctx0" brushRef="#br0" timeOffset="64804">8668 4608 8277,'-10'9'491,"0"1"1,1-1-216,-6 5-143,7 0 1,-5 0-1,3 0 108,-2 0 1,-1 0-55,3 0 1,-1 5-20,6 0 0,-2-2-103,2-8 1,4 4 22,-4-4 0,3-1-151,2 1 0,5-4-359,0 4 327,6-6-52,-3 4 1,7-7 0,0 0 57,-1 0 0,1-5-17,-1 0 1,-4-4 37,0 4 1,-1-6 20,6 2 0,-6 1 27,1-1 1,-5 1 111,5-1 0,-5-2 173,4 6-179,-6-6-6,10 9-54,-11-4 1,6 6 17,-3 0 1,-3 2 28,2 2 0,-2 4-11,-2 6 1,5 5-30,0 0 0,1 6-2,-1-2 0,-2 5-160,7 5 1,-5-2-27,4 7 88,-5-7 0,9 10 0,-5-4 32,0 4 0,0-4 7,-3 0 0,-4-5-10,4 0 0,-3 3-14,-2-2 0,0-5 48,0-5 0,0-6 13,0 2 0,-2-3 167,-3-2 0,-1 0-9,-4 0 0,-3-5 1,4 0 1,-4-4-128,-2 4 1,-4-5 17,-1 0 1,-1-2-23,2-2 0,1 0 5,-6 0 1,6-2-30,-1-2 0,-2-3-113,1-2 0,1-3 97,4 2 0,-4-2-95,0-2 1,1-5-464,8 0 1,-3-4 164,4 4 0,0-1-77,0 1 0,6-1 182,-2-4 0,3-2 84,2 2 1,5 3-115,0-3 321,6 1 0,-3-5 0,7-1 0</inkml:trace>
  <inkml:trace contextRef="#ctx0" brushRef="#br0" timeOffset="65354">9002 4383 7569,'-8'0'305,"2"2"1,6 2-6,0 6 0,0 2 47,0 2 1,1 6-129,4 4 0,-2 4-12,7 5 0,-2-4-12,2 4 0,3-3 0,-4-2 0,3 0-12,-3 0 1,4-1-40,-3-4 0,-2 2-287,2-6 0,-7-1 77,2-3 0,1-1-21,-1 0 0,0-5 18,-5 0-96,0-6 25,0 4 0,0-18-25,0-3 1,0-8 74,0 3 1,0-1 19,0 1 0,0 2 32,0-6 1,2-1 2,3-4 1,1 6-4,4 3 0,1-1 70,-6 1 0,6 1-76,-1 4 1,3 0 68,1 0 0,1 1 341,-1 4-257,1-4 1,-1 12-47,1-4 1,0 3-31,-1 2 1,-4 7 14,0 2 0,-1 4-33,6 1 1,-2 1-27,-4 4 0,4-2-27,-3 7 1,-2-6 37,2 6 1,-5-7-11,4 2 0,-4 1 2,5-1 0,-5 4-2,4-4 1,-1-1-104,2-4 1,1 1-179,-6-1 1,7-5 27,-3 0 0,-1-6-175,2 2 0,0-3-225,4-2 1,-4 0-51,0 0 713,-1 0 0,6-7 0,-1 0 0</inkml:trace>
  <inkml:trace contextRef="#ctx0" brushRef="#br0" timeOffset="66239">9758 4341 7569,'0'-14'0,"0"0"-60,0 0 27,0 0 195,0 0 0,0 4 516,0 1-294,0 6 438,0-3-670,0 18 1,0 2-202,0 10 0,0 0 52,0-5 0,0 6 100,0-1 0,0 7-6,0 2 1,0 1 95,0-1 1,0-4-122,0 4 1,2-3 8,3-2 0,-2-2 6,7-2 1,-5 1-82,4-6 0,1 4 14,5-4 0,1-1-22,3-4 0,-3-1-166,4-4 0,2 2-27,2-6 0,-1 4-197,1-4 0,-4 0 82,4-5 0,-6 0-181,1 0 0,2 0 89,-1 0 1,-1-2-109,-5-3 1,1 2 509,0-6 0,-1 0 0,1-6 0</inkml:trace>
  <inkml:trace contextRef="#ctx0" brushRef="#br0" timeOffset="66447">9657 4580 7569,'8'0'554,"5"-2"-317,-4-3 1,9 4-50,1-4 0,7-3-63,-1-1 0,7 1-105,2-1 0,1 4-195,-1-4 0,-3 6-907,3-2 1082,-10-3 0,4 7 0,-6-6 0</inkml:trace>
  <inkml:trace contextRef="#ctx0" brushRef="#br0" timeOffset="69532">7679 3877 9601,'0'-7'231,"0"-1"-148,0 3 0,0 2-57,0-6 0,-7 4-62,-2-4 0,-4 4-41,-2-5 1,1 6-18,-1-6 1,-6 6 75,-3-6 1,-3 7-10,-3-1 0,0 2 43,-4 2 0,-3 2-19,-7 2 0,5 4 28,0 6 1,6 0 6,-6 0 0,6 0 205,0 0 1,2 2-55,2 3 1,6-4-56,4 4-97,3-3 1,3-2-134,3 0 1,3-5 128,7 0-131,7 1 1,1-2 69,7-4 1,4 3-100,0-3 0,1 1 37,-6-5 1,2-2 49,4-2 0,-9 1-15,4-7 0,-6 5 17,1-4 1,1 4 26,-6-4 0,0 4 11,-5-4 0,0 4-1,0-4 0,-2 4-23,-2-4 0,0 1 6,-5-1 0,-1-2-35,-5 6 1,-1-1 10,-3 1 0,1 4-9,-6-4 0,1 3 53,-1 2 1,-3 2 3,2 3 0,-4-2 14,-5 6 0,4 2 109,-4 8 1,3-4-95,2 4 1,0 3 57,0 1 1,0-1 0,0 0-45,-1-2 9,1 5 0,5-7 1,2 3 239,1 0-273,1-3 0,7-4 0,2 0 49,1 1-75,7-8-170,-3 6 148,6-12 109,0 6-82,-7-7 1,5-2-33,-2-3 0,0 4 2,0-4 0,-5-1-4,-5 1 1,-1 1-90,1 4 1,-2 1 83,-4 4 0,2 3-19,-6 6 1,2 6 197,-3 3 1,-2 10-28,3 5 0,-4 2-80,-1 2 0,2 2 0,2 3 0,4-5 20,7 0 1,-1 0 6,1-4 0,6-4-6,3-1 0,3-4-66,2 0 1,7-8-226,2-2 1,4 1 189,2-1 0,4-5 38,1-4 0,4-7-38,-5 1 0,6-2 74,-6-2 1,2 0 111,-2 0 1,-3 0-84,4 0 1,-9 0 36,-1 0-133,0 0-1,4 0 0,-6 0 1,-1 6 57,-7 3 75,6 4 1,-4 3 0,3 2-30,-4 6 0,-1 2-23,0 2 0,0 5 11,0 0 0,0 4 79,0-4 1,0 6-97,0-1 0,0 1 13,0-2 0,5 2 27,0-6 0,6 1 30,-1-1-262,3-3 1,6-1 0,1-7 88,-3-2 0,4 4 65,-1-5 1,1-5 37,-2-5 1,2-6 77,3 2 0,4-4-49,-4-1 1,-3 0 120,-2 0 1,2 0-12,-1 0 0,-1-4-30,-4-1-126,-1 0 1,1 1 35,-1-1 0,-4-1-191,0 1 162,-7 3-31,10-4 1,-10 12-7,7 4 1,-7 2-19,2 2 0,1 5 123,-1 0 0,5 6-81,-5-2 4,6 4 1,-8-1 0,7-1-2,1-1 1,-3-3 1,2 3 1,0-2-29,4-4 1,3-2 1,2 3 0,-1-8 0,6-2 1,-5-4-14,6 4 1,-1-6 45,5 2 1,2-3-24,3-2 13,-4-7 1,11 1-1,-6-5-11,2 2 0,-4-1 2,1-4 0,1 0 3,-1 0 1,0 2 8,-5 2 0,-1-2-48,-4 3 1,2 1-15,-7-2 1,0 7 40,-4-1 1,-5 2-5,-1 2 20,1 0 1,0 0 3,-1 0 0,-1 2 5,2 2 1,3 2-18,-3 4 0,-2 2 4,2-2 0,-1 1-2,6-2 0,1 3 3,3-2 1,-2 1-87,2-2 1,4 4 81,1-4-77,3-3 1,2 5 0,2-6 53,3-2 1,-3-1-5,3-2 1,-2 0-8,2 0 1,-3-7-12,2-2 0,-2 1 63,-2-1 1,-5-1 101,1-4 0,-8 2 48,3 2 1,-4-2 13,-1 3 1,-1 1-6,1-2 1,-6 6-120,1-6 0,-5 7-13,5-1 0,-6 2 56,6 2 0,-5 0-13,5 0 0,-6 0-83,6 0 1,-5 0-179,5 0 0,-1 5-28,6-1 0,-2 7 64,-3-1 1,3 1 114,-4-2 0,9 3 19,1-2 1,2 1 12,-1-2 0,-2 2-49,6-6 0,0 1 3,5-1 1,0-4-4,0 4 0,0-8-78,0-2 0,5-6 97,0 2 1,0-5 35,-5-5 1,2 2-1,3-7 1,-5 7 5,0-1 1,0-3 128,-5 3 0,-3-1-87,-1 5 1,1 0 118,-2 0 0,1 0-87,-6 0 1,1 0-16,-1-1 1,1 1-63,-1 0 1,-4 5 72,0 0-116,-1 6 1,1-4 64,0 7-158,-7 0 103,10 0 1,-10 5-9,7 0 0,-5 6 20,4-2 1,1-1-9,5 1-74,-1 0 1,6 4 9,-1-4 0,0-2-184,-4-7 1,6 0 99,3 0 1,4-2 40,1-3 1,-5-2 72,0-8 1,0 0 11,5-4 1,1-1-7,-1-4 0,0-2 107,0 3 1,-2-4 28,-3-1 0,2 1-45,-6 4 0,-1-2 24,-4 6 0,-2-4 35,-4 4 27,4 0 0,-10 5-45,7 0 23,-7 6-1,4 2-295,-7 6 0,5 2 197,0 2 1,6 0-77,-1 5 0,-2-4-3,1 4 1,1-6 3,5 2 1,4-4 12,0-1 1,6 0-49,-6 0 0,7 0 3,-2 0 1,-1-6 58,1-3 0,-2-4-8,3-1 1,-3 0-21,-2 0 1,-4-1 35,3-4 0,-1 2 69,1-7 0,-2 1-87,2-5 0,-3 0 15,-1 0 0,-2-1 129,-4 1 0,3-1-87,-8-4 0,6 6-49,-5-5 1,0 7 26,-5-3 74,0-1 0,0 14 0,-2-2-7,-3 6 1,-1-2 190,-4 4-161,-3 3 1,10-1 347,-7 7-443,7 0-521,-3 0 0,17 0 469,4 0 1,2 0 13,-2 0 1,-1-1-51,1-4 0,-1-3-39,1-6 1,0-1-2,-1-4 0,1 2 61,-1-7 1,-4 6-22,0-6 1,-7 1 151,2-5 0,-4-7-146,-1-2 22,-6-4 0,1-1 1,-8 0 35,-3 0 0,-4-3 114,1 3 0,1 1-42,-6 8 1,1 8 163,-1-3 0,-3 9-35,3 1 1,-2 4 158,1 4 1,0 2-78,5 4 1,1 2-12,4-2-236,7 2-54,-5 2-446,5 0 401,0 0 102,2 0-797,6 0 0,-7-5 818,-3 1 0,-2-7-83,-3 1 1,-1-2 25,-4-2 0,-2 0-6,-7 0 1,-2-5 46,-3 0 1,-3 1-65,-7 3 0,1-2 48,-1 3 1,0-3 177,1 8 0,-6-2-5,1 1 0,-1 3 4,6 2 1,4 3-35,0-2 1,7 2 122,-2 2 1,5 0 23,5 0-13,-4 0-173,12 0 56,-5 0-395,13 0 1,2-1-166,6-4-157,0 3 243,0-4-57,0 0 214,-7-2 1,-3-1 31,-9-1 0,1 7 1,-6-1 0,-5 2-26,-5 2 0,-11 6 147,1 4 1,-9 2 21,-1 2 0,0 0 99,0 0 0,-6 0-21,7 0 0,-7 0 119,7 0 1,3-4-122,1-1 0,4-1-47,2 1 0,7-2 56,7-7 1,1 0 191,9 0 0,5 0-303,4 0-82,7-7 1,-4-1-182,7-6 0,5 0 96,0 0 0,5-4-25,-6-1 1,6-5 110,-5 6 1,-2-3 37,-8 3 1,-4 1-19,-11-7 0,-2 7 119,-7-2 1,-7 4 6,-3 1 1,-8 6-8,-1 3 0,-7 4 72,2 1 1,-7 6-55,2 3 1,-2 4 110,11 1 1,7 0-133,9 0 0,3 0 9,6 0 0,5 0-962,9 0 1,5 5 901,10-1 0,10 7 0,7-3 0</inkml:trace>
  <inkml:trace contextRef="#ctx0" brushRef="#br0" timeOffset="71421">8551 3681 7532,'-14'0'297,"6"0"-50,1 0 1,6 0 127,-4 0 246,3 0-136,-4 0 0,6-7-333,0-2 1,0 1-72,0-1 1,0 0 224,0-5-162,0-1 0,-5-3-3,0-1 1,0-1 4,5 1 1,-5 2-56,1-7 1,-1 1 0,5-5 0,-5-2-50,0-3 1,-5-1 25,5-3 0,-1-5-133,1-1 0,4 6 127,-4-5 0,-2 7-12,2-2 0,-1 6-21,1-2 0,3 3-69,-2 2 1,0 6 43,0 4 0,2-3-8,-3 3 0,3-1-7,2 5 0,-1 0-30,-4 0-12,3 0-47,-4 0-194,6 0 195,0 6 40,0-5-107,0 12 112,0-12 84,0 12-44,0-12 182,0 12-87,0-12 28,0 12-72,0-12 0,0 10 1,0-6 1,0 4-24,0-4 0,0 4-6,0-4 0,2-1 42,2-4-51,-2 0 1,4 0-7,-6 0 0,0 5 53,0-1 1,0 6 56,0-6-72,0 7 4,0-9 192,0 10-588,0-4 1,0 17 298,0 3 0,0 3 54,0-3 0,0 6-3,0 4 0,-4 1-14,-1-2 1,-5 4 18,5-4-17,0-3 1,1 7-1,-3-5-11,-1 0 0,0 3 32,-2-7 0,-1 3 13,6-3 0,-5-2-2,6 3-30,-8-4 0,6-1-10,-4 0 1,4-4 103,6-1 1,-5-4-53,0 4-224,0-6 194,5 4-68,0-7 89,0 6-6,0-5 0,-2 6-25,-2-7 1,2-2-19,-3-3 4,4 4 0,-4-7-12,0 3 29,0 4-7,5-12-14,0 12 0,0-7-3,0 3 1,0 2-45,0-6 58,0 6 0,0-10 4,0 4 1,0-4 13,0-1 1,5 5 16,0-1 1,1 1-36,-1-5 0,-2-2-13,7-2 120,-7 2 0,8-4 0,-4 6-56,1 0 1,-3-2-14,5-3 1,-6 4 57,6-4 1,-5 2 8,5-2 1,-2 4-60,1-4 1,4 2-25,-3-2 0,-2 5 7,2 0 0,-5 0 32,4 4-62,-5 4 1,7-6 42,-6 2-24,6 4 10,-3-6-5,0 10 6,5-4 0,-10 6 3,7 0 94,-7 0 1,10 0-83,-3 0 118,-4 6 1,7 3 0,-3 9-47,3 0 1,1 7-33,1-1 0,0 2-1,-1 2 1,1-4 21,-1-1 1,6 1-176,-1 4 0,0-2-57,-4-2 1,-1 2-18,1-2 0,-1 1 76,1-2 55,0 3 1,-1-8 0,-1 3 7,-3 0 0,1-3-26,-6-3 64,6-1 11,-9 0 29,4 0 0,-7-7 129,-4-2 0,2-3-19,-7-2 1,0 4-124,-4 1 1,4 0-25,0-5 0,-4 0-84,-6 0 1,1 0-202,4 0 0,1 0-32,-1 0 0,1 0-230,-1 0 1,1 4-31,-1 1 0,1 1-47,-1-1 0,5-3 613,1 2 0,-1 4 0,-5 0 0</inkml:trace>
  <inkml:trace contextRef="#ctx0" brushRef="#br0" timeOffset="72924">13379 4509 7569,'0'-7'274,"-1"-1"512,-4 3-316,3 4-197,-4-6 0,6 9-98,0 3 1,0 4 17,0 10 0,0 3-18,0 6 0,0 0-74,0 0 0,0 0-97,0 0 0,5-1 22,-1-4 0,6 2-120,-5-6 1,5-1 68,-6-4 0,8 0-125,-3 1 0,4-8 133,2-2 1,-5-3-45,-1-2 0,1 0-86,5 0 1,-1-2 98,1-3 0,-6 2 39,1-6 0,-2-1 19,2-4 0,1 0 234,-6 0-198,6 0 0,-9 0 114,3 0 0,1 0-145,-1 0 1,0 5 4,-5-1 0,1 7 17,4-1-50,-3-4-232,11 6 234,-5-4 1,6 12-15,1 4 1,0-3 8,-1 3 1,1-1-22,-1 5 1,1 0 77,-1 0 0,1-1-48,-1-4 0,3 2 5,2-6 0,-3 4 28,3-4 0,-2-1 4,-3-4 0,1 0 11,-1 0 1,1 0 69,-1 0 0,-4-6-43,0-3 1,-5-4 102,4-1 1,-6 0-37,2 0 1,-3-5 32,-2 1-93,0-1 0,0 3 0,0-1 25,0-1 1,-2-6 4,-3 5 0,2 1-141,-6 4 0,5 0-438,-1-1 423,-3 1 1,5 2 88,-7 3-1861,7 2-54,-3 7 1053,6 0 0,1 5 824,4 0 0,3 12 0,7-2 0</inkml:trace>
  <inkml:trace contextRef="#ctx0" brushRef="#br0" timeOffset="73313">14194 4608 7569,'8'0'-387,"5"0"0,-5-2 203,6-2 1,-4 0-139,0-5 1180,-1 6 0,6-8 0,-1 5-290,1-2 0,-1-1-378,1-5 1,-1 1-79,1 4 0,-5-4-6,-1 4 0,-1-4 124,2-1-228,3 0 1,-10 0-72,7 0 0,-7 5 47,2-1-105,-3 7 0,-4-8 0,-3 7 26,-4 1 1,-4-4-59,-2 3 0,-1-1 96,-3 5 0,-4 2 13,-6 2 1,0 4 67,0 6 0,1 0 115,4 0 0,-2 5 53,7 0 1,-1 4-19,6-4 0,6 4-10,3-4 1,3 4-97,2-4 1,2 4 43,3-4 1,8 1-58,6-1 0,7-3-6,-2 3 1,8-9-52,2 0 0,7-2-169,-2 1 1,-2-3-210,1-6 1,-5 0 67,1 0-145,3 0 1,-8 0 0,2 0-126,-5 0 1,-7-6-608,5-3 1195,-6 2 0,3-11 0,-7 2 0</inkml:trace>
  <inkml:trace contextRef="#ctx0" brushRef="#br0" timeOffset="73540">14935 4481 8742,'2'13'393,"3"-4"0,-4 4-184,4-4 0,2 4-15,-3 1 1,6 0-57,-5 0 1,0 0-232,-5 0 161,6 0 1,-4 0 100,3 0 1,-2-5-603,2 1 1,-4-6-2164,4 6 2596,-3-7 0,4 3 0,2-6 0</inkml:trace>
  <inkml:trace contextRef="#ctx0" brushRef="#br0" timeOffset="73680">14877 4327 7569,'-6'-14'69,"2"1"118,-5 4-280,5-4-32,-2 12 1,8-5-135,2 6 1,4 0 48,7 0 210,6 0 0,2 6 0,6 2 0</inkml:trace>
  <inkml:trace contextRef="#ctx0" brushRef="#br0" timeOffset="74208">15328 4425 7569,'-7'-8'663,"4"4"-492,-7 8 1,6-1-13,-6 7 0,2 4 0,-2 5 1,-3 1-31,3-1 0,2-2 9,-1 6 1,4-6 174,-5 2-244,7 3 1,-4-6-94,7 2 0,2-4 14,3-4 1,-2-4 141,7-6 1,0 0-200,4 0 0,1-2-234,-1-2 0,1 1 124,-1-7 1,1 1 3,-1-5 0,-4 0 126,0 0 0,-2 0 43,1 0 0,0 0 111,-5 0 0,-2 4-73,3 1 66,-4 6 0,1-4 0,3 7-52,-3 0 1,4 2 29,-6 3 1,5 2 66,0 8 1,1 0-118,-1 4 1,-2 1-12,7 4 1,-5 2-16,4-2 1,0 8 63,0 6-144,4-4 0,-6 2 0,4-3 54,-1 4 1,-6 4 6,6 1 0,-7-5-34,2 1 1,-3-5-133,-2 4 1,0-9 159,0 5 0,-2-11 14,-3 6 0,-3-9 1,-6-1 191,-1-2-181,1-2 0,-1-6 1,-1-2 300,-3 0-302,2-4 0,-8 4 1,4-6 58,-2 0-62,-1 0 0,1-6 22,4-4 1,-2-2-29,1-2 0,1 0-93,4 0 1,1-6-194,-1-4 1,2 2 32,4-1-196,2-7 0,7 1 0,0-6 33,0 1 1,2-2 423,3-6 0,3-6 0,6-2 0</inkml:trace>
  <inkml:trace contextRef="#ctx0" brushRef="#br0" timeOffset="74621">15749 4144 7778,'-8'-1'308,"4"-4"-148,2 3 404,2-4 0,0 23-330,0 7 1,0 5 35,0 0 1,0 0-55,0 4 0,5-2-14,0 7 1,1-7-32,-1 2 1,-3-2-62,2 2 0,3-8-138,-2 3 1,0-5 161,-5 0 0,4-2 35,1-7 1,0-5-237,-5 1-497,7-7 377,-6 3 0,12-8 22,-3-2 0,-2 1-2,2-7 0,-1-4 44,6-5 0,1 1 49,3 4 0,-3 0 15,4 0 0,-2-1-14,1 1 1,-3 5 11,4 0 0,-4 6-3,-2-2 1,-4 3 161,0 2 0,-2 7-41,1 2 1,3 5-38,-7 5 0,4-4-126,-4 4 1,5 1-119,-5-1 1,4 0-28,-4-5 0,7 0-230,-3 0 0,-1 0 78,2 0 1,0-6-554,4-3 956,1-4 0,6-1 0,1 0 0</inkml:trace>
  <inkml:trace contextRef="#ctx0" brushRef="#br0" timeOffset="74907">16491 4102 7569,'7'-8'152,"-6"0"228,4 4 44,3 2 486,-6-4-664,11 12 0,-7 7-106,4 5 0,-4 7-56,-6-1 0,5 1 58,0-2 1,0 8-14,-5-2 0,0 2 20,0-3 0,5 0 12,-1 0 0,3 0-68,-2 0 0,-2-1-4,7-4 1,-1 2-149,6-6 0,-1 1-19,1-1 1,0-4-6,-1 4 0,1-5-95,-1-4 1,1 2-280,-1-3 1,6-2 28,-1-3 0,0-2-307,-4-2 1,4 0 734,1 0 0,-1-6 0,-4-2 0</inkml:trace>
  <inkml:trace contextRef="#ctx0" brushRef="#br0" timeOffset="75087">16491 4383 7812,'15'-8'546,"1"0"-620,3 4 1,4 1-386,6-7 1,-2 7 90,-2-2 1,0 2-83,-5-1 450,-1 2 0,2-4 0,2 6 0</inkml:trace>
  <inkml:trace contextRef="#ctx0" brushRef="#br0" timeOffset="77626">14586 3779 7569,'0'-14'-60,"0"5"48,0-1 195,0 7 0,-5-5 786,0 4-632,-6 2 1,3-9-3,-6 6 1,-1-4-174,0 4 0,-1 1 23,-3 4 0,1 0-188,-6 0 0,0 0-17,-5 0 1,-1 0-7,1 0 0,-1 6 69,-4 3 0,1 4-70,-5 1 1,4 0 69,-5 0 1,7 5-11,-2-1 0,3 3 16,2-3 0,6-2-16,4 3 1,3 1-140,1-1 1,7-5-146,3-5-24,4 1 0,2 2 118,4-3 120,3-2 1,12-7 10,-1 0 1,-1-2 111,-9-3 0,4 2-151,-3-6 0,-2 4-83,2-4 504,-7 0-220,4-6 1,-9 1-121,-3 0 0,-3 5-13,-7 0 1,-1 4-79,-3-4 0,1 6 86,-6-2 0,0 3-9,-5 2 1,0 0 26,-1 0 0,1 0 5,0 0 0,-5 7-40,0 2 1,-1 3 58,1 2 0,3 2 129,-3 3 1,-1-2-115,1 6 1,0-4 3,5 4 0,0-1-3,0 2 0,6-2-5,4-4 0,2-2-70,3 3 0,6 1-214,3-1-5,3-1 0,2-4-126,0 0 213,0 1 86,7-1 23,1-7 0,2 0-66,-1-7 206,-5 0-220,2 0 66,-6 6 0,-2-5 165,-2 4 0,-9 3-69,-7 1 1,-1 10-46,2 4 1,-4 4 25,-6 1 1,2 6-10,2 4 1,-2 2 20,3 3 0,1-1 5,-1 0 1,6 0-42,-1 0 0,7-4 16,3-1 1,5-10-151,0 1 0,8-5 94,6 0 1,5 2 41,4-6 0,-1-5-13,6-4 0,0-6-10,5 6 0,-4-7-25,-1 1 0,-1-2-4,1-2 0,-3 0 114,-7 0 1,-4 0 0,0 0 29,-7 0-29,3 0-26,-6 6 1,-4 2-4,-1 6 1,-5 6 13,5 4 0,-6 7-10,1 2 1,4 4-1,1-2 30,3 0-58,2 3 0,0-1 0,2 1 35,3 1-48,3-5 0,6 2 1,2-5-47,4 2 60,-4 0 1,11-10 2,-2 1 0,-3-7-28,3 2 1,-1-5-10,5-5 0,2-3-74,3-6 0,-4 0 72,4 0 0,-2-1 41,2-4 0,-3-3-30,3-6 50,-3 0 0,-7 0 0,0 0-40,2 0 0,0 0 3,-2 0 1,2 4 27,-7 1 0,2 1 7,-1-1 1,-4 1-63,3 3 0,-3 4-5,-1-4 1,-5 4-9,-1 1 0,1 6 88,5 3 0,-1 4 93,1 1 1,-1 0-85,1 0 0,4 0 116,1 0 1,1 5-139,-2-1 0,2 1 16,3-5 0,4-4-47,-4-1 1,3-1 35,2 1 1,5-1-159,0-3 0,2-4 47,-2 4 1,3-5 35,7-5 0,-1-3 21,1-6 1,-2 0-15,-3 0 0,1 2 30,-6 2 0,0-2-2,-5 3 1,-2-4 22,-2-1 1,1 5 9,-7-1 1,-5 7 70,-4-2-88,0 4-14,4 1 0,-4 1 46,0 4 0,-2-2 60,2 7 1,2-1-88,-2 5 1,0 0-4,4 0 0,-2 0-13,7 0 1,2 0-3,-2 0 0,7-1-134,-1-4 1,2 2 13,2-6 1,5 4-2,0-4 1,5-1 38,-5-4 0,6 0-109,-1 0 0,-2-4 128,2-1 1,-2-6 80,2 2 1,-2-4-48,-3-1 0,-5 0 16,0 0 1,0 0 135,-5 0 0,-3 5-22,-1-1 0,-6 6-5,-4-6 0,3 6-120,-3-6 59,-4 7 42,7-3 11,-11 6-136,11 0 0,-10 5-144,6-1 1,0 7 20,0-1 0,4 2 100,-3 2 0,3-5-14,1 1 1,2-2-23,4 1 1,1 2-5,3-6 0,4-1-9,-4-4 1,5 0-124,5 0 1,-2-6 118,7-3 0,-5-4-74,5-1 0,-2-5 72,2 1 1,1-7 69,-6 1 0,0 2 138,-5-1 0,3 0-47,-3-5 1,2 4 140,-12 1 1,6 1-167,-6-2 0,0-2-3,-4 3 0,-5 1 256,-1-2 1,-4 7 45,5-2 0,-7 8-123,2 2 0,-3 4-19,-2-4-45,6 6-42,-4-3-159,11 6 0,-5 0 63,6 0 0,-3 0-149,4 0 1,-4 0 64,9 0 1,2 0-98,3 0 0,-3-5 104,2 0 1,1-6-29,4 2 1,0 1-56,0-1 1,0-5 117,0-5 1,-1-4-1,-4 4 1,-2-1-31,-2 1 1,-4-3 6,3-6 0,-9 5 136,-5-1 0,1 1 23,-1-5 0,0 4 83,-5 1 0,0 6-13,0-2 0,0 3-2,0 2 1,-5 5-57,0 0 0,-1 5 334,1 0-244,3-4-189,-4 6 1,6-5 34,0 2 1,8-1-163,7-4 0,1-7-141,8 3 1,-1-3 119,1 3 1,2-6-20,-7-4 1,0 2-10,-4-1 1,-2-1-82,-3-4 1,-4 0 89,-6 0 0,-2-6 15,-2-4 0,-6-2 46,-9-2 0,-4 0 17,-6-1 0,-7 3 159,-3 2 1,-4 4-76,-6 6 1,-1 1-80,-3 4 1,-2 3 333,7 6 0,-6 4 468,6 1 0,4 1-394,5-1 0,9-4 6,1 4 1,1 1-34,9-1 0,4 1-61,6-1 0,5-4-816,-1 4 1,4-4 198,1-1 0,0 0-29,0 0 1,0 0 205,0 0 0,0 0 12,0 0 0,-2 0-38,-3 0 1,-4 4 3,-11 1 0,-2 6 270,-7-2 1,-2 4 93,-3 1 0,-3 1 49,-7 4 1,1 1-34,-1 4 0,0 2 37,1-3 1,-1 2-133,0-1 1,2 2-11,4-2 1,-3 1 32,7-2 1,2-1 72,8-4 1,-2-2-149,7 3 1,-1-4-119,6-1 0,-1-1-57,1-4 0,-1 2 19,0-7 0,1 1-28,-1-5 1,-4 0 101,0 0 1,-9 0 5,-1 0 0,-2 0-8,-7 0 0,-8 4-14,-7 1 1,-5 6 138,-5-2 1,1-1 40,-5 1 1,4 1 137,-5 4 1,6 0-73,-1 0 1,8 0-119,2 0 1,8 0 22,1 0 0,4 0 11,11 0 1,-2 0-10,12 0 0,-1 0 84,6 0-446,6 0-305,1 0-3078,7 0 3369,0 6 309,-6-5 0,-2 6 0,-7-7 0</inkml:trace>
  <inkml:trace contextRef="#ctx0" brushRef="#br0" timeOffset="78653">15459 3484 6948,'0'8'1038,"0"-2"1163,0-6-1565,-7 0-461,6 0 0,-6-1 151,7-4-175,-6-3 1,4-6-1,-3 0 0,-1 0 54,1 0 0,-2-5 11,3 0 1,2-4-129,-3 4 1,-1-6 78,1 2 1,-5-4-68,5-1 1,-4-1-6,4-4 1,-2 2-127,2-7 1,2 5 43,-7-4 0,7 1-114,-2-1 1,-1-2 128,1 6 1,0-5 7,5 6 1,-5 0-188,1 9 1,-1-2 14,5 6 0,0 1 38,0 3 88,0 1 1,0 0-8,0 0 40,0 7 11,-7-6-73,6 11-4,-6-4-306,7 6 0,0 6 322,0 4 0,0 2 18,0 2 1,0 0 8,0 0 1,5 1-52,0-1 0,0 1 2,-5 4 1,5-4 117,-1 4-68,1-3 1,-5-1 0,0 3 14,0 0 0,0 6-29,0-6 1,0 6-7,0-5 1,0 6-13,0-2 1,-5-1 3,1 1 0,-1-1 20,5 2 0,-5 0 4,0-5 1,-1 0 9,1-5 0,3-5 12,-3 1 12,-3-1-2,7-1 0,-8-2 43,5-6-68,2 0 1,-6 0 2,3 0 0,3-6 1,-2-3 0,-3-1 12,2-4 0,0 3-161,5-8 0,-4 4-33,-1 1 0,0-5 57,5 0 1,-5-6 56,0 2 0,0-4-11,5-1 1,0 5 20,0 0 0,0-1 3,0-4 1,0 0-12,0 0 1,2 1 2,3 4 1,-2-2 146,7 6 0,-5-4-76,4 4 1,-4 0 8,5 5 0,-5 2 14,4 2-12,-5-2 0,7 9-34,-6-7 1,1 7 7,-1-1 26,-3 2 0,6 2 4,-3 0 1,-2 2 108,7 2 1,-7 4-78,2 6 1,1 0 142,-1 0 0,6 5-15,-1 0 1,-2 6 3,2-2 0,-5-1-116,4 1 0,-1-4 2,2 5 0,3-7-12,-3 1 0,3 3 16,1-3 1,1 1-133,-1-5 1,1-4 34,-1-1 1,-1 0-151,-3 5 1,3-4-101,-4-1 0,0-6-464,0 2 223,1 3 0,0-7-1229,-1 4 1209,-5-4 0,2 1 523,-6 3 0,-6-4 0,-2 6 0</inkml:trace>
  <inkml:trace contextRef="#ctx0" brushRef="#br0" timeOffset="80367">15590 3091 6827,'-7'-8'537,"5"2"-247,-10 6 1,8 0-35,-5 0 0,4 0 5,-5 0-215,7 0 1,-10 1 0,3 2 96,-3 2 0,4 4-102,-1-4 0,0 6-94,-4-2 0,-1 2-575,1-1 628,-1 8 0,-6-2 0,-2 12 0</inkml:trace>
  <inkml:trace contextRef="#ctx0" brushRef="#br0" timeOffset="22227">22666 1096 7633,'-7'-8'862,"5"2"-368,-4 6-243,6 0-82,0 13 0,0-2-19,0 12 1,0 5-37,0 5 0,5 7-5,0 3 0,0-1 12,-5 4 1,4-5-112,1 1 0,0-7-44,-5 7 0,0-10 31,0 1-53,0-3 1,0-2 0,0-1 76,0-4 0,0-3 1,0-6 0,0-4 18,0-1-16,0-6 159,0 3 0,0-18-250,0-7 1,0-1 58,0-4-49,7-5 1,-6-2 0,4-7 8,-3-1 0,0 3 2,3-1 1,-4-2 39,4-8 0,-2 2-16,2-7 0,-3 2-29,3-1 1,1 1-24,-1 3 0,5 8 32,-5-3 1,5 9 64,-5 0 51,6 10 1,-8 3-169,7 5 52,0 1 1,5 7 26,-1 2 16,1 3 0,0 4-34,-1 3 1,1-1-78,0 10 0,-1-3-34,1 8 1,0 1 90,0-1 1,-6 6-6,1-2 0,-2 2 21,2-1 0,2 1-5,-8-7 0,1 7 51,-5-1 0,5-2 5,0 1 1,-2-4-30,-7 4 0,0-6 77,-6 2 0,-1-3 73,-9-2 1,4 0 39,-4 0-93,4 0 1,-3-2 0,-1-1-67,2-1-215,2-7-133,1 3-108,7-6 1,1 2 80,7 2 176,0-2 183,7 4 0,7-6 0,9 0 0</inkml:trace>
  <inkml:trace contextRef="#ctx0" brushRef="#br0" timeOffset="22969">23268 1293 7970,'8'6'690,"-3"3"0,2 9-460,-2 0 0,0 7-13,-5-1 1,5 1-77,-1-2 1,1 7-15,-5-7 1,0 7-79,0-7 1,0 2 33,0-1 0,-1 1 17,-4-7 1,3 6-13,-3-6 0,4-4-113,1-4 152,-7-7 3,5 3-100,-4-6-118,6 0 1,0-8-74,0-6 1,0 0 38,0-4 0,0-4 87,0-2 0,5-2-8,0-2 0,0-2-72,-5-3 0,5-3 24,-1-6 1,3 0-9,-2 0 1,-3 4 69,2 1 0,5 4 20,0-4 0,0 10 64,0-1 1,-4 8-95,5-4 0,0 7 4,5-1 0,-6 2 30,1 2 0,0 5 5,5-1 0,-1 7-22,1-2 0,0 4-34,-1 1 1,1 0 1,0 0-6,0 0 0,-2 1-20,-4 4 1,4 1 44,-3 4 1,3 1 0,2-7 0,-5 6-17,0-6 4,-1 7 8,6-3 0,-5 1-44,0 1 66,-7-7 136,4 3 44,-7 0 1,0-2-5,0 5 0,-7 0-88,-3 5 0,-3 0-24,-2 0 1,1 0 14,-1 0 1,0 2-56,1 3 0,-1-4 4,0 4 1,1 1-14,-1-1 1,2 5-20,3-6 1,-3 6-34,3-6 1,2 3 80,-2-3-64,7-2 1,-4 4-1,7-6 38,0 0 0,0 1-15,0-1-23,0 0 0,0 0-2,0 0 0,5-5 36,0 0 1,5-4-3,-5 4-34,6-5 1,-3 7-37,7-7 0,-2 2-97,-3-1 0,5-3-27,-1 2 0,1-1-163,5 2 1,1-3 104,-1 2 1,6-2-63,-2-2 1,2 0 14,-1 0 304,3 0 0,-6 6 0,8 2 0</inkml:trace>
  <inkml:trace contextRef="#ctx0" brushRef="#br0" timeOffset="23329">24062 1265 7569,'-8'-14'180,"-5"4"-180,3 1 0,3 6 444,-6-3 685,12 6-565,-6 0-316,7 6 0,0 2-50,0 6 1,0-3-10,0 3 1,0-3-72,0 7 0,0 3-45,0-3 0,0 6 47,0-6 1,0 6-73,0-5 1,0 6-67,0-2 1,2-1 35,3 1 1,-2-4 68,7 4 1,-5-5-142,4 0 1,0-1-225,0 2 0,5-3 131,-5 3 0,6-9-29,5 0 1,-4-2 118,4 1 0,-2 2-10,1-6 0,-1 1-308,7-2 1,-7-2 19,1 3 0,2-4-46,-1-1 0,1 0 11,-1 0 1,-2-1-8,6-4 0,-6 2 122,2-6 1,-4-1 274,-1-4 0,6-6 0,2-2 0</inkml:trace>
  <inkml:trace contextRef="#ctx0" brushRef="#br0" timeOffset="23537">24135 1489 7569,'-14'0'489,"4"-1"-296,0-4 211,7 4-167,-4-6 232,7 7-427,7 0 0,3 0-103,9 0 0,-2 0 128,2 0 1,-2 0-199,-3 0 1,6-4-537,-1-1 0,3-4 265,-3 4 402,-2 0 0,4-1 0,-6-2 0</inkml:trace>
  <inkml:trace contextRef="#ctx0" brushRef="#br0" timeOffset="23746">24150 1194 8384,'-10'-1'489,"1"-4"-156,5 4 287,-2-6 0,19 7-644,6 0 1,3 0-131,2 0 0,-4 0-393,4 0 1,-1 2 407,2 3 0,2-4-168,-2 4 0,1 1 307,-1-1 0,2 6 0,-4-3 0</inkml:trace>
  <inkml:trace contextRef="#ctx0" brushRef="#br0" timeOffset="24463">24723 1209 10951,'0'14'560,"0"0"-365,0 0 0,0 4-29,0 1 0,0 6 0,0-1 1,0 2-21,0 2 0,0 2-64,0 3 0,0-4-150,0 4 0,5-3 50,0-2 0,0-5 129,-5 1 0,0-6-148,0 6 0,2-7-443,3 2 237,-4-4 159,6-1 22,-7 0-144,0-6 646,0-2-441,0-18 1,0 2-1,0-10-24,0 0 0,0 0-3,0-4 1,0-4 43,0 0 1,0-2 9,0-7 0,0 4-123,0-4 1,1-1 44,4-4 0,-1 6 36,5 3 1,1 8 11,5 2 0,-5 4 4,0-4 1,-1 6-28,6-2 0,0 8 2,-1 2 1,-4 6 13,0-2 1,0-1 0,5 1-8,-1 0 1,1 7-2,0 3 0,-1 1-73,1 3 1,5 8 58,-1-3 1,1 8-9,-5-3 0,1 6-28,3-2 1,-2 5-5,2 5 0,-2-3 33,-3 3 1,1 1-15,0-1 1,-5 0 22,-1-5 1,-4 0-8,5 0 1,-7-5 95,2 1 0,-3-6-19,-2 6 0,0-7 110,0 2 1,-2-5-28,-3-5 0,-3 4 122,-6-4 1,-1-1-94,0 1 1,-4-6 58,-1 2 1,-6 1-139,1-1 1,-2-1-65,-3-4 0,1 5-8,-1 0 1,3 0-62,2-5 0,-1 4-531,6 1 233,-6 0 1,10-5-238,-4 0 0,9 0 36,1 0 108,7 0 452,-4 0 0,7 0 0</inkml:trace>
  <inkml:trace contextRef="#ctx0" brushRef="#br0" timeOffset="25323">25517 1251 7850,'0'14'618,"0"1"-80,0 4 1,5 3-230,0 6 1,2 0-164,-3 0 1,-2 5-123,3 0 1,1 0 0,-1-5-85,-1 0 9,4 0 0,-7-2-146,4-2 0,-1 1 74,1-7 0,-2 6-97,7-5 0,-7-1-408,2-4 1,1-4-401,-1-1 1028,7-6 0,-4 3 0,6-6 0</inkml:trace>
  <inkml:trace contextRef="#ctx0" brushRef="#br0" timeOffset="25673">26076 1209 7752,'0'-8'409,"0"1"1040,0 7 1,-7 11-1304,-3 3 1,-3 5 28,-1 0 1,-1-2 41,0 6 1,1 1-68,-1 4 1,0 0-45,0 0 1,6 0 27,-1 0 0,7 0 43,-2 1 0,3 3-407,2 1 1,2-5 155,3-4 1,3-3 103,6 3 0,3-4-299,2-6 1,4 0-394,7 0 1,-1-4 416,0-1 0,2-6 85,4 2 1,-4-4-735,3-1 1,-3 0 893,-1 0 0,-1-6 0,0-2 0</inkml:trace>
  <inkml:trace contextRef="#ctx0" brushRef="#br0" timeOffset="28347">26781 1293 7422,'0'-14'0,"0"0"0,0 0 0,0 4 1212,0 1-378,0 6-137,0-3 1,0 21-747,0 4 1,0 9 25,0-5 32,0 4 0,2 1 0,1 0-40,2 0 1,0-1-11,-5-4 1,0 4-56,0-4 0,5-3-143,0-1 134,0 3 0,-5-6 1,1 1-276,4-6 1,-3 1-167,3-2 1,-2-4 193,2-2 0,-3 0-402,2 0 159,5-2 595,-8 4 0,12-12 0,-4-2 0</inkml:trace>
  <inkml:trace contextRef="#ctx0" brushRef="#br0" timeOffset="28569">26678 1237 7569,'-8'-14'143,"0"1"144,3 4 42,4 2 0,-8 3 579,4-1-621,4 0 0,-4 4-66,10-4 1,3 4-41,7-4-133,-1 3 1,8 2 0,2-1-25,4-4 1,1 4-70,1-4 0,-1 3-334,1 2 0,-3 2-402,-2 3 1,1-2 379,-6 6 1,4-1-271,-4 1 1,1 4 670,-2-4 0,-2 4 0,4 1 0</inkml:trace>
  <inkml:trace contextRef="#ctx0" brushRef="#br0" timeOffset="28778">27266 1223 7440,'0'7'361,"0"1"0,0-3 93,0 4 0,0 5-90,0 5 0,5-2-111,0 7 0,0-1-153,-5 5 1,0 5 82,0 0 1,0-1 22,0-3 0,0-6 70,0 0-749,0 1 0,0-1 0,0-1 178,0-2 45,0-1 1,2-6-1,1-3-598,2 0 1,5-6 847,-5 6 0,13-7 0,-2 3 0</inkml:trace>
  <inkml:trace contextRef="#ctx0" brushRef="#br0" timeOffset="29172">27693 1265 7569,'-9'0'552,"3"0"642,-1 0-787,-1 0 1,-6 0-79,-1 0 0,5 6-177,0 3 0,0 8 11,-4 2 1,4 6-14,0-1 1,5 4-102,-5 4 0,7-2 146,-2 3 0,4-3 103,1-2-304,0 6 1,1-9 0,4 3-66,5-1 1,3-7-128,2-1 0,-1-4 53,1-1 0,5-1-68,-1-4 1,6-3 112,-6-6 1,6 0-45,-5 0 1,4-1 11,-4-4 1,4-4 34,-4-10 0,-1 2 47,-4-7 1,-2 6-36,-3-6 1,-4 6 174,-6-6 0,0 1 16,0-5 0,-1 0-86,-4-1 0,-3 0-52,-7-4-99,0 3 1,-1-4-1,-2 6-288,-2 0 0,2 4-39,9 1-337,-4 6 377,4-3 418,1 12 0,8-5 0,8 5 0</inkml:trace>
  <inkml:trace contextRef="#ctx0" brushRef="#br0" timeOffset="29778">28119 1307 8240,'8'0'853,"-1"1"-522,-7 4-119,6 3 1,-4 12 0,4 4 7,1 2 1,-6 2-186,4 0 0,-3 2 15,-2 3 0,0-4 74,0 4-2,0-3 1,0-2-1,0 0-37,0 0 0,0-6-280,0-3 0,0-4 0,0-1 33,0 0 156,0-6 1,-2-2 355,-3-6-392,4 0 1,-6-6 78,7-3 0,0-8-144,0-2 132,0-6 0,0 3 1,0-6 26,0 0 0,5-6 15,0-4-123,7-2 1,-9 2 0,5 2 29,-1 2 47,4-5 0,-5 9 0,6-1-31,-2 6 0,-2 0 28,2 6-297,3 1 182,-5 4 12,7 6 0,-6 1-8,1 7 1,-2 7 62,2 2 0,3 5 8,-3 5 1,-2 3 6,2 6 6,0 0 0,5 0 0,-1 0-30,1 0 47,0 0 0,1 0 1,2 0-15,2 1 1,4-6-107,-4 0 102,6-5 0,-3 2 1,6-6-17,0 0 0,-1-5 73,-3 1 1,2-7-10,-2 1 1,-2-2-59,1-2 15,-6-6 0,3-2 0,-6-8 452,0-2 0,-5 0-164,-1-5 1,-5 4 366,1-4-400,-4 0 0,-1-6 44,0 1 0,-5 0-142,0 0 0,-6 0 1,1 0 222,-3 0-476,-2 0 1,1 0-1,-1 1-405,0 4 80,1-4 0,4 12 0,0-3-366,-1 7 0,2-1 792,0 3 0,-1-4 0,-5-1 0</inkml:trace>
  <inkml:trace contextRef="#ctx0" brushRef="#br0" timeOffset="32307">24988 2669 7778,'-8'-7'774,"-5"-6"-230,11 12-345,-4-6 0,7 7-84,4 0 0,-2 7 13,7 2 1,0 3 0,5 2 0,4 2-29,1 3 0,1-4-22,-1 4 0,-2-2-85,6 2 0,-1-3-54,2 2 0,-4-2-238,-6-2 0,-1-5-2,1 1 1,0-2 0,-1 2-529,1 0 485,0-7 0,-5 8-756,-1-6 1100,1-1 0,5-4 0,0 0 0</inkml:trace>
  <inkml:trace contextRef="#ctx0" brushRef="#br0" timeOffset="32620">25532 2627 7738,'8'-6'1234,"-1"4"-725,-7-4 0,-2 6-154,-3 0 0,3 8-17,-2 6-201,-5 0 1,6 14 0,-5-1 229,1 4-238,-4 8 1,8-3 0,-5 6 226,1 0-304,-4 6 0,4-4 1,-4 5 200,1-1-177,7-4 1,-9 4-41,7-6 0,-5 0 0,6-1-73,0-4 1,-2 2 178,1-6-99,0 0 0,0-10 0,0-1-623,2-2 375,1-1 0,2-5 0,0 0-685,0 0 423,0-6 0,0 0-467,0-3 173,0-4 175,0 5 0,0-24 0,0-6 0</inkml:trace>
  <inkml:trace contextRef="#ctx0" brushRef="#br0" timeOffset="34229">25209 2318 7967,'-9'0'1058,"1"0"-463,3 0 86,4 0 498,-6 0-1036,7-6-77,0 4 0,2-9 74,3 7 1,-2-7-46,7 2 0,-5-2 19,4 1 1,-4-2 78,5 2-133,0-2 0,0-2-61,0 0 1,-6 6 78,6 3-192,-7-3-36,11 7 0,-6-5 76,6 6 1,-4 0-33,0 0 1,0 0 58,5 0 0,-1 1 12,1 4 1,0-2-17,-1 6 1,1-1-42,0 2 18,-1 2 0,1-6-82,0 4 0,-5 1-148,-1-7 0,-4 6 84,5-6 1,0 6-570,5-6 1,-1 6 5,1-6 783,0 7 0,-1-9 0,1 4 0</inkml:trace>
  <inkml:trace contextRef="#ctx0" brushRef="#br0" timeOffset="35840">21931 478 7569,'0'-14'-44,"0"0"174,0 6-149,0 2 65,0 0-208,0 4 327,0-4-59,0 18 1,0-5-5,0 11 0,0-4-1,0 10 1,0-1-40,0 5 0,1 2 1,4 3 0,-2 4 7,7 10 1,-5 3-36,5 6 1,-5 7 4,5 2 1,-5 4 11,4 1 0,-4 2-319,5 3 1,-5 0 280,5 9 0,-5-8 0,3 9 23,-2-3-46,-1 1 0,-3-3 41,3-1 1,-2-1-15,7 2 0,-5 1-41,5-6 1,-6 5 0,6-5 1,-5 4-16,5-4 0,-7 5-8,2-5 0,-2 0 51,2-5 0,-3-2-77,3-2 0,-4-4 36,-1-5 1,2 2 63,3-3 0,-3 3 2,2-7 1,-2 3-44,-2 1 0,0 0 5,0 0 1,5-4 21,0-1 1,0-4-12,-5 4 1,1-7-50,4-2 1,-3 0-13,3-4 0,-3-4 201,-2-1 0,4-3-163,1-2 0,0-5-28,-5 1 0,0-7-52,0 1 1,0-7-47,0-1-105,0-7-197,-6 9 179,4-10 1,-6 4 267,3-6 0,3-6 0,-4-2 0</inkml:trace>
  <inkml:trace contextRef="#ctx0" brushRef="#br0" timeOffset="37417">21857 534 7569,'0'-9'-88,"0"0"1,2 1-371,3-2 448,-4-2 0,12 9 175,-3-7 1,3 3-148,2-3 0,6-1 40,4 7 1,-1-6 86,6 6 0,-3-6-124,13 6 1,-1-6 3,5 6 0,0-3-40,0 3 0,7 0-3,3-5 0,8 4 25,1-4 0,3 4-78,-3-4 0,4 4-110,7-4 0,-1 6 175,1-2 1,4-1 76,1 1 0,10-4-75,0 4 0,4 1-263,0 4 1,0-5 285,-42 3 1,1-1-1,0-2 1,2 1-152,4 1 1,2 1-1,-2-1 1,1 0 141,0 0 0,0 1 1,3 1-1,1-1 1,3-2 0,1-1 0,-1 1 0,0 0-65,3-1 0,-1 1 1,0-3-1,0 1 42,0 1 0,1 1 1,-3 0-1,0 0-31,5-1 0,0 1 1,-5 0-1,1 0-190,3-1 0,2 0 0,-1-1 0,0 0 255,0 1 1,0 0 0,-2 0 0,-1-2 0,3 0 1,0 0 0,-5 2 0,0 1 2,5-1 0,1 0 0,-4 1 0,-1 0-2,0 0 0,-2-1 1,0-1-1,-1 1-27,3 2 0,-1 1 1,-3-1-1,1 0 0,3 2 1,0-1-31,-2 0 1,-1-1 36,-3 1 1,-1 0 0,4 1 0,-1 0 0,-1 0 0,0-1-104,2 0 0,0-1 48,3 1 1,0 0 0,-9-1-1,0 1-23,3 0 1,0-1 0,-5 0 0,-1 0 52,4 0 1,0 1 0,-3 2 0,-1-1-1,0-2 1,-1 1-59,-2 1 0,-1 1 76,49-7 1,-4 6-1,-3-4-83,-3 4 227,-8 1 1,-2 0 0,-8 0-6,-4 0-66,-2 0 1,-4 0 0,-2 0 31,-3 0 1,-9 0 0,-3 0 0,-5 0 17,-4 0 613,-2 0-745,-11 0 0,3 4 0,-7 1 305,-1-2 1,-6-1-367,-2-2 424,-7 6 1,5-5 15,-3 4-32,-3-3-7,4-2-289,-12 6 0,4-3 0,-3 6 0,-1-4 35,1 4-215,-7-5 1,11 8 82,-4-3 4,3 4 1,2-4-1,0 1 127,0 1 0,0 1-81,0 2 1,0 2-10,0 2 0,0 4 6,0 6 1,0 2 107,0 3 1,-2 3-95,-3 6 1,4 1 3,-4 4 1,-3 3-8,-2 6 1,2 5-10,-2 0 1,0 11-9,-4-2 1,4 2 15,0-6 0,2 7-226,-2-3 1,2 3 221,3-2 1,2 4 19,-7 0 1,7 1-7,-2-1 0,-3-3 0,-2 3 0,2 1 19,-2-1 0,2 5 5,-2-5 0,-3 4-33,3-4 0,-2 6 8,3-1 1,-4-2-24,3 1 1,-3-5 26,-2 1 1,0-3-24,1-2 0,-1-5 57,0 1 1,-4-2 0,-1 1 1,0-1-10,6-3 0,-3-3 72,-2 3 1,2-3-198,-2-2 0,3 0 114,1 0 1,5-6-112,0-3 1,0 1 65,-4-1 0,4-5-88,0-4 1,2-1 91,-2 5 1,-3-4 144,3-1 0,2-4-136,-2 4 1,1-4 12,-6 5 0,5-6 25,0 6 1,2-7-47,-2 2 0,-1-3-29,6-2 1,-5 0 35,5 0 0,-1-2-14,1-2 0,2 1 9,-7-7 7,7 7 1,-9-9 0,6 3 24,-3-4 0,1-1 4,-2 0 1,-3 1 72,4-1 1,-5 0-96,0 0 1,-1-5 91,0 0 1,1-1-68,-1 2 0,-6 1 39,-4-7 1,2 6-19,-1-6 53,-1 1 0,-6-5 0,-3 0-18,-5 0 1,-4 0-34,-1 0 0,-5 0 52,0 0 0,-11-2-36,1-2 0,-10 1-181,1-7 1,-9 7-113,-1-2 0,-9-1 152,-1 1 1,-2-4-293,-8 4 0,3-1 373,44 4 1,0-1-1,-46 0 24,44-1 1,-2-1 0,2 3-1,-1-1 59,-5-1 1,0-1 0,0 3 0,0-1-80,1-2 1,-1 1 0,-1 2 0,-1 1 6,-3-2 0,1 1 1,-1 1-1,0 1-217,-4-1 1,-1 2 0,1-1 0,0 0 237,0-1 1,-1 2 0,3-1-1,0 1-22,-5 1 1,0 1 0,2-2 0,1-1 28,-6 2 1,1 1-32,-1 1 1,1 0-1,5-3 1,2-1-1,-4 3 1,1 1 37,-1-1 0,1 0-71,2-2 0,0-1 1,-3 4-1,0-1 0,2-3 1,0 0 67,-1 0 1,1 0-39,2 0 1,1 0 0,0 0 0,0 0 0,1 0 1,0 0-1,1 0 1,0 0 1,-1 0 1,1 0 0,5 0-1,0 0-146,-1 0 1,1 0 0,0 0-1,1 0 169,-2 0 1,1 0 0,2 0 0,1 0-9,0 0 0,2 0 0,2 0 0,1 0 2,-44 0 0,3 0-135,13 0 0,-1 0 97,6 0 0,6-2 43,3-3 1,10 4-20,5-4 0,5 2-722,5-2 0,5 4 599,9-4 0,4-1 105,6 1 0,4-4 0,-1 4 0,-2 2 0,-3 1 0,-2 2 0</inkml:trace>
  <inkml:trace contextRef="#ctx0" brushRef="#br1" timeOffset="99753">25268 8354 7569,'0'-10'536,"0"1"-198,0 6 0,1-4 427,4 7-545,-3 0 0,6 2-25,-3 3 0,-3 7 18,3 7 1,-4 11-55,-1-2 0,0 4-60,0 1 1,0 3 63,0 6 0,-1-4 10,-4-1 0,3-6-9,-3 2 1,-1-3-300,1-2 0,-2 0 61,2 0 1,4-6 19,-4-3 0,1-8 121,0-2 70,2-6-239,-5 3 96,7-6 0,0-6-126,0-3 1,5-5 37,0-5 1,7-3-55,-3-6 1,0 0 12,0 0 46,1 0 1,0-5 0,0-1 29,1-2 1,-3-2 9,2-4 0,-7 0-63,2 0 1,2 1 45,-2 4 1,5-1 11,-6 10 0,3-1 60,-2 10 0,-3 0 472,2 5-164,-2 0-89,5 6-186,-6 2-2,12 6 13,-5 0 0,7 2 11,0 2 1,0-1-79,-1 7 1,1-6 41,0 6 0,1-7-41,4 2 1,-2 1-43,6-1 1,1-1-121,4-4 0,-5 0 136,1 0 1,-1 0 31,6 0 0,-2 0-851,-4 0 0,2 0 387,-6 0 0,4 0 64,-4 0 410,0 0 0,-6 6 0,1 2 0</inkml:trace>
  <inkml:trace contextRef="#ctx0" brushRef="#br1" timeOffset="99958">25444 8508 7569,'-15'0'3357,"9"0"-3222,6 0 0,6 0 87,9 0 0,6 5-214,4-1 0,3 1-196,1-5 1,0 0-184,1 0 0,-1 5-445,1 0 0,-1-1 816,0-4 0,1 6 0,-1 2 0</inkml:trace>
  <inkml:trace contextRef="#ctx0" brushRef="#br1" timeOffset="100403">26017 8438 7569,'0'-8'1398,"0"2"-705,0 6-213,-6 0 0,4 6-152,-3 3 0,4 4-48,1 1 0,-5 6-41,0 4 0,-2 2-56,3 2 1,2 0-1,-3 0 1,3 1 22,2-1 1,0-2-225,0-2 1,2 1 91,3-7 1,1 1-331,4-5 0,8 0 169,-3 0 0,3-6 66,-3-3 0,4-4-140,1-1 1,6-6-541,-2-3 1,-1-4 371,2-1 0,-6-6 56,6-4 0,-6 3 179,6-3 0,-7 2 110,2-1 0,-6-4 164,-4 4 1,1-4-98,-6-1 1,5 5 173,-5-1 0,0 3-102,-5-3 0,2-1 543,2 6-423,-2 1 1,5 8 173,-7 1-460,0 6 1,0-2 105,0 10 0,0 3-70,0 6 1,-2 6 50,-3 3 0,3-1 29,-2 2 0,2-1-107,2 5 1,0 0-690,0 0 0,0-1 383,0-4 1,0-1 119,0-3 1,6-3-838,4 2 0,3-4-411,2-4 1436,0-4 0,-1 0 0,1 2 0</inkml:trace>
  <inkml:trace contextRef="#ctx0" brushRef="#br1" timeOffset="100968">26694 8438 7569,'0'-14'1648,"0"6"-1101,0 2 1,0 7-57,0 4 0,0 3-209,0 6 0,-5 5-87,0-1 0,0 7-53,5-1 0,-5 2 41,0 2 1,0-4-173,5-1 0,-5-4 74,0 4 0,1-6-152,4 2 1,-5-8-182,0-2 42,0-5 0,3 2-417,-3-6 456,4 0 0,-6-6 20,7-4 1,2-7 75,3-2 0,-2-6-30,7 2 1,-5 1 9,4-1 1,0-1 227,0-4 0,4 0-120,-3 0 49,3 0 1,-3 0 0,0 1-31,1 4 0,1 3-9,-2 6 1,3 1-20,-4 4 1,0 1 9,0 3-13,-5 4 0,7-4 0,-6 10 28,-2 4 0,-1 5 89,-2 5 1,5-2-119,0 6 0,0 1 0,-5 4 0,1 5-26,4-1 1,-3 1 41,3-5 1,1-1 2,-1-4 0,5 2-1,-5-6 0,6 0-154,-1-5 1,3 0 70,2 0 0,4-6 164,1-4 0,6-2-12,-1-2 0,-3 0 71,3 0 1,-7-11 63,2-3 1,1-5-72,-2 0 1,-1 2-37,-8-6 0,3-1-23,-3-4 0,-2 2-29,2 2 0,-7-2 127,2 2-178,-3-2 0,-2-2 0,-2 0-20,-3 0 1,2 0-149,-7-1 1,5 3-150,-5 3 1,6-1 76,-6 10-227,7-3 1,-6 11-610,4-4-159,4 4 581,-6 6 1,12 6 637,0 4 0,7 2 0,-4 2 0</inkml:trace>
  <inkml:trace contextRef="#ctx0" brushRef="#br1" timeOffset="101467">27649 8227 7569,'0'-8'887,"0"2"-204,0 0 1,-2 4 216,-2-2-561,-5 2 1,-7 8-36,-4 4 0,4 2-81,-4 2 1,3 2 31,-3 3 0,4-2-84,-4 6 0,4 1-1,1 4 1,5 0-1,0 0 0,5-3-95,-4 3 0,5-3 108,0 8 1,2-4 22,2-1 1,2 0-532,2 1 0,5-1 211,5 0 0,6-5-155,-1 1 0,3-7 73,-3 1-31,4-2 1,2-7 0,-2-1 75,-2-2 1,3-1-1,-3-5 1,1-1-46,-1-4 1,-1-3 72,-6-6 0,3-2 122,2-2 1,-4 2-70,0-3 1,-1-1 107,-4 1 1,-2-4 17,2 4 0,-7 1 0,4 3 0,-6 1-49,4 0 15,-3 0-95,5 0 59,-7 6-385,0 2 115,0 6-15,0 13 0,0-9-94,0 10 173,0-3 1,1-1 0,2-1-315,2 2 348,7 2 0,-6 1-451,4 0 9,3 0 230,-5 0 0,2-2 398,0-2 0,-7 2 0,4-4 0</inkml:trace>
  <inkml:trace contextRef="#ctx0" brushRef="#br1" timeOffset="102254">27972 8283 8371,'0'-7'2501,"0"0"-2156,0 20 1,0-4-54,0 10 0,0 3-97,0 1 0,0 4 28,0 1 1,0 1 120,0 4 1,0-3-47,0 3-263,0 3 1,0-7-1,0 4-195,0-3 1,5-2 146,0 0 0,0-2-452,-5-2 0,2 1 127,3-7 199,-4 1 1,6-9-939,-7-1-1157,6-6 1498,3 3 736,5-6 0,-6-6 0,-1-2 0</inkml:trace>
  <inkml:trace contextRef="#ctx0" brushRef="#br1" timeOffset="102512">27870 8283 7569,'0'-9'875,"0"0"1,0 4-322,0-4 0,6 4-222,4-4 1,0 1 125,4-2 0,-2-1-105,7 7 0,4-6-253,2 6 1,-2-3 174,1 3-567,1 2 0,4-6 0,0 5 84,1-1 0,-6-1-62,1 5 0,-7 0-795,1 0 0,-2 5 474,-3-1 1,1 6-783,0-6 1373,-7 7 0,5-3 0,-5 6 0</inkml:trace>
  <inkml:trace contextRef="#ctx0" brushRef="#br1" timeOffset="102728">28413 8227 7569,'0'8'241,"0"4"76,0-2 0,0-2 0,0 1 185,0 2 0,0 6-221,0 2 1,0 1 47,0-1 0,0 1-117,0 4 1,0 2-30,0-3 1,0 4-38,0 1 0,-4 0 60,-1 0 1,0-4-225,5-1 1,0 1-69,0 4 0,-5-5-87,0 0 0,0-5-155,5 0 0,0-2-296,0-2 0,2-5 380,3 1 0,-2-7-114,7 2 358,-7-4 0,16-1 0,-2 0 0</inkml:trace>
  <inkml:trace contextRef="#ctx0" brushRef="#br1" timeOffset="103112">28913 8382 7569,'-6'-8'1257,"4"-5"-456,-11 6 151,5-7 37,-7-1-652,0 8 0,1 0 99,-1 7-230,0 0 1,1 7-106,-1 2 1,0 5 32,0 5 0,2 1-77,4 4 0,-3 2 47,7-3 1,-5 6-119,6 3 0,-1-2-178,5 3 1,1-4 124,4 0 0,3-6 69,7 0 0,0-6 13,-1 2 1,6-3-459,0-2 1,1-5 108,-1 1 1,-3-7-22,8 1 0,-5-8 113,4-6 0,-6-2-32,2-2 0,-6-6 198,-4-4 1,2 2-50,-8-1 1,1-1-52,-5-4 1,0 0-24,0 0 1,0-5 574,0 1-286,-6-7 1,-1 11 0,-4-2 81,1 5-190,7 8 0,-9-4 0,7 7-268,2 0 1,2 5-384,1 0 1,1 6 279,4-2 0,3 3-428,7 2 817,0 0 0,-1 0 0,1 0 0</inkml:trace>
  <inkml:trace contextRef="#ctx0" brushRef="#br1" timeOffset="103617">29251 8396 7569,'0'20'0,"0"-4"0,-5 5 34,0-2 116,-6-3 0,4 6 0,-4-5 787,1 2 0,5 4-567,-4-4 1,5 4-34,-1-4 0,-1 1-295,1-1 0,0-2 91,5 6 0,0-5-228,0 0 1,0-2 143,0-2 0,0 0-438,0 0 183,0-6 92,0-2 0,2-6 13,3 0 0,-2-1-41,7-4 0,-1-4 125,6-10 0,-5 2-31,0-7 0,-2 1 182,2-5 1,1 0-48,-6 0 1,5-5 32,-5 0 1,5-1-39,-6 1 0,8-1-18,-2-4 1,-2 4 22,2 6 0,-2 4 283,2 1-416,3 6 115,-5-4-95,7 7 0,-7 8 44,-3 6 1,-2 3 128,2 11 0,-4-1-63,4 10 1,-3-4-40,-2 4 0,0 2 3,0 8 0,2-3 11,2 2 1,0 3-29,6-2 1,-1-1 27,6-4 1,0 1-72,-1-1 0,3-5 64,2 0 0,-1-5-149,7 0 0,-6-7 42,6-1-12,-7-7 0,5 3 0,-5-8 65,1-2 0,6-4-9,-6-6 0,6-6 177,-5-4 1,1-2-109,-2-2 1,-2-1 181,2 1 1,-4 0-55,-5 0 0,1 0 4,-6 0 1,0 5 19,-5-1-363,0 7 1,-2-8 0,-3 6 162,-4 2 0,-4 2 94,-2 0 0,0 6-104,1 0 0,-8 6 0,-1-4 0</inkml:trace>
  <inkml:trace contextRef="#ctx0" brushRef="#br1" timeOffset="97608">22093 8311 7569,'0'-7'-302,"0"-6"210,0 5 1,0-1 337,0 0 1,0 4 525,0-4-596,0-1 1,1 2 0,3 2 581,1 0-525,0 4 0,-4-4 216,4 6 0,-3 0-125,4 0-129,1 0 0,-6 3-33,4 7 0,-3 1 21,-2 12 1,0 2-137,0 8 1,-2 1-37,-3 3 1,4 9-40,-4-4 1,-2 3 37,2-3 0,1-4-84,4-1 1,0-1 5,0 2 1,0-4 111,0-6 0,0-5-104,0 1 1,0-7 73,0 2 0,0-4-101,0-1 61,0-6 12,6 5 0,-3-12 10,7 4 7,-7-4 0,10-1-2,-3 0 1,0 0-4,5 0 1,-4 0 103,9 0 0,-2-1-91,1-4 0,4 4 4,7-4 1,-3 2 2,-2-2 1,6 4 4,-7-4 1,7 3-194,-6 2 1,3 2-313,1 3 398,-6-4 0,5 5 0,-5-4-11,-1 3 0,5-4-431,-8 4 1,1-2 162,-6 2 0,1-4 103,0 4 1,0-4-317,-1-1 0,-4 0 576,0 0 0,0 0 0,4 0 0</inkml:trace>
  <inkml:trace contextRef="#ctx0" brushRef="#br1" timeOffset="98078">23151 8494 7569,'-6'-14'177,"4"6"134,-11-4 1,10 5-68,-7-2 0,5 1 99,-5 4 1,5 2-106,-5-3 0,6 4-43,-6 1 0,5 0 0,-5 0 0,5 0-12,-5 0 1,2 1-79,-2 4 1,-3 4 28,4 10 1,-5-2-59,0 7 0,-1-1 81,0 5 1,6 0-105,-1 0 1,6 5-66,0 0 0,2 0 86,2-5 1,2 0-138,2 0 1,1-5 41,10 1 1,-3-5-58,7 4 1,-1-11 7,2 3 1,1-6-86,3 0 1,4-3 59,-3-6 0,2 0-25,3 0 1,-2-6 8,-4-3 0,4-5 52,-4-5 0,-2 3 75,-3-2 0,2-4-66,-1-1 1,0-4 4,-6-1 1,-4 1 23,0 4 1,-7-4 5,2 4 0,-3-4-27,-2-1 1,-2 0 4,-3 0 1,2 5-50,-7-1 1,0 7 45,-4-2 1,1 4-155,3 1 0,-3 4 90,3 1 1,2 6-315,-2-2 0,5 4-257,-5 1-63,7 6 363,-4 2 0,9 4-287,3-2 662,3 2 0,7-10 0,0 4 0</inkml:trace>
  <inkml:trace contextRef="#ctx0" brushRef="#br1" timeOffset="98511">23798 8325 8395,'-2'-7'537,"-3"2"1,2 3-173,-7 2 0,-1 7-87,-9 2 1,4 5-73,-4 5 1,4-4-30,1 4 1,1-3 5,-1-2 1,7 1 22,3 4 1,3-8-24,2 3 1,0-3-1,0 3 1,7-5-424,3 1 1,9-2-282,6 1 1,-2 2 122,1-6 1,0 6 167,6-2 0,-6-1 33,1 1 0,-6 0 105,6 5 0,-7-4 85,2-1 1,-4 1 19,-1 4 0,-7 0 87,-3 0 1,-2 0-143,2 0 1,-4 0 29,4 0 0,-5 0 234,-5 0 0,2 0-69,-7 0 0,5 0-69,-4 0 0,-1-4-13,-5-1 1,0-4-101,1 4 1,-1-6 27,0 2 0,-4-2-12,-1 2 1,1-4 5,4 4 1,0-4-30,0-1-136,1 0 169,-1 0-721,0 0 502,7 0 0,2-1-1145,6-4 269,0 4 197,6-12 901,2 5 0,14-6 0,0 0 0</inkml:trace>
  <inkml:trace contextRef="#ctx0" brushRef="#br1" timeOffset="99021">24415 8297 7569,'-6'-7'343,"4"-6"1,-6 12 0,3-4 209,-5 3 1,2 2-219,-2 0 1,0 0 2,-4 0 0,-1 2 33,0 3-181,-6 2 1,5 7-1,-5 0 89,-1 0 1,6 1 64,-4-1-301,11 0 1,-3 0 0,7 0 25,2 0 0,1 0 114,2 0 1,9 0-180,5 0 0,1 0-585,5 0 1,2 0 210,3 0 0,3 0-464,1 0 655,-6 0 0,5 5 0,-5 0-223,-1-2 1,0 3 373,-8-1 1,-4 4-53,0-4 0,-7 4 314,2-4-189,-3 6 1,-4-5 12,-3 4 1,-3-2 0,-7-5 202,1 2-33,-1-1 0,-5-5 0,1-2 108,1-2-157,-5-6 0,7 5 1,-6-5-122,1 2-54,5 0 0,-5-5 177,6 0-3,0 0-535,7 0 357,1 0 0,7-7 0,0-1 0</inkml:trace>
  <inkml:trace contextRef="#ctx0" brushRef="#br1" timeOffset="104535">21402 8059 7569,'0'-14'-163,"0"0"-253,0-1 582,0 8 1,0-1 522,0 3-596,0 4 1,0-4 171,0 10 1,-5 4-152,0 10 0,-5-1 1,4 9 214,-2 3 1,3 7-193,-5 1 1,7 8 16,-2 6 0,2 4-176,-2 5 0,3 0 45,-3 9 0,3-1-333,2 10 1,0-5 227,0 1 1,0-8 9,0-2 1,0-5 26,0 0 1,2-7-107,3-1 0,-3-7 29,3 2 1,-4-9 80,-1-6 1,0-4 24,0-4 0,0-4-60,0-6 463,0 0-450,-6-6 56,-3-2 0,-5-12-245,-1-3 0,0-5-131,1-5 1,4 2-70,0-7 1,7-4 138,-2-5 1,3-6 312,2 2 0,-6-10 0,-2-3 0</inkml:trace>
  <inkml:trace contextRef="#ctx0" brushRef="#br0" timeOffset="133477">17844 1841 6604,'-8'-8'-298,"2"2"477,6 6-3,6-7-143,2 6 1,2-5 0,0 6 122,1 0-121,2-7 1,2 6 0,0-4 20,-1 3 1,1 1-29,0-4 0,1 4 21,4-4 1,1 3-33,4 2 0,2-1 56,-2-4-103,9 4 0,4-6 0,6 6 30,0-4 1,6 4-12,4-4 1,4 3 18,0 2 0,6-1 9,0-4 4,6 4 0,-3-6 1,5 7 21,-4 0-29,11 0 1,-11 0 0,12 0 31,0 0 0,2 0-1271,6 0 1222,-6 0 0,5 0 7,-4 0 0,3 0-16,3 0 1,-6 0-1,0 0 44,2 0 1,-3 0-102,1 0 0,-8 2 80,-1 3 0,4-4-171,-4 4 0,2-4 160,-2-1 0,-6 2-1,1 3 1,-2-4-1,2 4 19,2-4 0,-10-1 0,3 0-18,-4 0 0,-1 2 6,0 3 1,-2-4 646,-3 4 0,1-4-641,-6-1 1,0 0 41,-5 0 0,-1 0-47,-4 0 0,-2 0 166,-2 0 1,-4 0-176,3 0 1,-3 0 60,-1 0-69,-1 0 1,-5 0 0,-1 0 3,-1 0 1,-3 0-19,-4 0 1,0 0 20,-1 0 1,-4 0-26,0 0 1,-5 0 14,5 0-2,-7 0 262,3 0-228,-6-6-321,0 5 198,0-6-21,7 7 0,-4 0 91,7 0-54,0 0 0,0 0 5,-1 0 33,1 0 1,0 0 163,0 0-181,-7 0 412,4 0-313,-21 0 0,5-1-21,-11-4 20,-3 4 1,2-6-6,-4 7 0,-2-1 1,2-2 35,-3-2 1,-1-4 39,0 4 0,-1-4-75,1 4 0,-1-6-3,1 2-4,0 2 0,4-5 1,2 4-46,2 0 1,0-4 32,1 2 1,9 3-10,-4-3 1,5 6 36,0-6-29,4 7 1,6-9-49,0 2 49,0 4-119,0 0 0,2 4 34,2-3 63,5 4 0,0-5 0,1 6-15,2 0 1,-4 0 1,2 0 1,-1 0 10,6 0 0,0 4 26,0 1-24,6 0 0,-5-1 0,5 1-8,1-2 1,-6 3-35,3-1 0,3 6 39,-3-2 1,1-1-40,-5 2 37,6-1 1,-5 0 33,4 1 1,-6-1-39,-4 5 0,3-5 44,-3 1 1,-3-1-54,-2 5 16,3-6 78,-7 5 0,6-6 15,-7 7-30,-7-6 1,1 5 0,-6-6 54,3 1-105,-1 5 0,-5-7 0,2 5 3,3-2 0,-8-1-8,4 1 1,-4 4-28,3-4 0,0 4 46,1 1 1,-6-5-28,0 1 1,1-1 11,4 5 0,0-5-97,1 1 0,-1-1-10,0 5 1,-4 0-161,-1 0 170,0 7 1,6-6-1,-3 5-396,-2 1 497,2 1 0,-10-1 0,4 0 0</inkml:trace>
  <inkml:trace contextRef="#ctx0" brushRef="#br1" timeOffset="-209271.73">13192 9748 9929,'-8'2'746,"3"3"-626,3-3 1,-2 11-45,-1-4 1,0 4-16,5 2 1,-5 0-1,0 1 41,2 4 1,1 1-65,2 3-16,0 4 1,-5-5-1,0 7 11,2-1 34,1 0 0,2-4 1,0-1-91,0 2 0,0 2 19,0 2-11,0-1 0,0-4 0,0-3 82,0 0-105,0 4 0,0-10 0,0 4-104,0-4 157,0-1 0,0-1-7,0 1 3,0-7-167,0 5-70,7-11 146,-5 11 80,4-11 19,-6 4 37,7-6-46,-6 0-99,12-6 78,-11 4-97,11-5-171,-11 7-69,4-6 1,-4 4 70,3-3-650,-4 4 1,8 1 926,-5 0 0,5 0 0,5 0 0</inkml:trace>
  <inkml:trace contextRef="#ctx0" brushRef="#br1" timeOffset="-208805.73">13648 10057 7569,'-8'-15'415,"-5"7"-194,11 2 0,-6 4 803,3-3-266,3 3-163,-4-4-327,-1 6-146,6 0 0,-6 6 16,7 4 0,-2 3 138,-2 2-289,2 0 1,-5 6-1,7 3-68,0 4 0,0-3 78,0-1 1,0-1-68,0 2 0,5 1-58,0-7 65,7 1 1,-4-5 0,6-2-20,1-4 0,0 3 74,0-7 1,-1 5-16,1-6 0,5 1-16,-1-5 24,7-6 1,-8-2 0,5-7-9,-2 0 1,1 1 13,-3-1 1,-2-1-6,2-4 0,-4-1 179,-5-4-169,3 4 1,-12 0 121,4-4 0,-3 2 1,-2 1-21,0 0 1,-7-2-19,-2 4 0,-5-4-168,0 4 119,-1 1 0,-1 4 0,-2 2-101,-2 3 1,1 3 65,4 7 0,0-4-491,0-1 1,1 0 59,-1 5-390,7 6 0,1-2-208,7 5 584,0 1 0,2 3 190,3-3 0,3 1 259,7-6 0,6 0 0,-5 2 0,12-6 0,-5 6 0</inkml:trace>
  <inkml:trace contextRef="#ctx0" brushRef="#br1" timeOffset="-208330.73">14398 9866 7569,'9'-5'155,"-1"-2"211,-1-1-170,-2 5 0,-5-5 465,0 3-323,0 3-191,0-4 0,-7 6 1,-2 0 256,-4 0-234,-2 0 0,-2 6 0,0 4 112,-3 3 0,-1 2-105,1 0 0,2-1 98,-6 1-253,6 0 0,-4-1 110,8 1 1,4 0-1,2 0 97,1-1 1,2-4-952,5 0 597,0 0 0,2 3-227,3-4 1,8 3 55,7-7 1,6 0-32,-2-5 0,4 0 103,1 0 1,-4 0-71,-1 0 0,-4 1 145,4 4 93,-6-3 0,4 6 0,-8-5-23,1 2 0,0 2-100,-1-2 315,-5 3 0,2 7 1,-6-1 1,0-4 91,-5 0 1,0 0 65,0 4-143,0 1 1,-2 0-9,-3-1 1,2-4 25,-7 0-98,7-7 1,-10 9 0,3-6 48,-3 2 1,-2-4-92,1 1 1,4-4 10,0-1 1,0 5-102,-4 0 0,4 0 27,0-5 1,0 0-152,-5 0 0,6 0-286,-1 0 0,5 0-33,-5 0 264,7 0 27,-10 0-525,11 0 1,-3 0 736,10 0 0,3 6 0,7 3 0</inkml:trace>
  <inkml:trace contextRef="#ctx0" brushRef="#br1" timeOffset="-207852.73">15044 9837 7569,'0'-15'82,"0"5"42,0 0 1,-5 5 572,0-4 1,-1 4-225,1-5 0,-3 7-111,-7-2 1,0 3-180,1 2 1,-7 0 120,-4 0 1,2 7 67,-1 2-184,-1 4 0,-4-1 1,1-1 78,4 1 0,2 4 176,8-6-516,-1 3 1,7 2 39,3-1-21,3-6 0,4 6 1,3-6-117,5 0 1,7 3-233,3-6 1,6 5 145,-1-5 1,4 1-155,5-1 256,-3-3 0,5 9 0,-6-6-187,-1-1 0,-1 2 384,-4-1 0,4 5-74,-3-5 1,-4 6 103,-1-1 1,-4-2-43,-1 2 1,-6-2 264,1 2-87,-7 3-163,4-5 136,-7 7 130,0 0 1,-2-1-24,-3 1 0,-3-2-195,-6-3 1,-6 3-91,0-3 1,-6 1 59,2-1 1,1 3-328,-2-3 1,3 1 84,-3-1-400,-3 3 1,12-6 0,-4 4-21,4-1 0,1 0-551,1 4 1149,-1 1 0,-6 0 0,-2-1 0</inkml:trace>
  <inkml:trace contextRef="#ctx0" brushRef="#br1" timeOffset="-207288.73">14206 10733 7569,'-6'-8'813,"4"0"-12,-3 3-430,-3 3 1,5-4 508,-7 6-680,0 0 0,-4 0-42,-1 0 0,0 6 164,1 4-229,-1 3 1,-2 4-1,0 0 136,-3 3 1,0 0 91,6-6-242,-1 8 0,0-6 0,2 4 103,3-4-23,-3-1 1,12-1-397,-4 1-327,3 0 1,9-2 297,2-3 1,11 1-408,5-6 483,-4 6 1,7-9 0,-4 4-173,4 1 1,-4-4 211,1 7 1,-7-7-39,1 2 1,-2 3 208,-3 2 13,1-3 0,-2 6 96,-3-3 1,1-2-3,-6 2 275,0-1-137,-5 6 1,-1 0-104,-4-1 1,-3-4-13,-7 0 0,0-7-67,0 2 1,1 2 21,-1-2 0,0 0 62,1-5-250,-1 0 1,-6 0-20,-4 0 0,9 0-628,1 0-605,4 0 719,3 0 400,1 0 1,9 0-94,3 0 1,9-2 307,11-3 0,3-3 0,1-7 0</inkml:trace>
  <inkml:trace contextRef="#ctx0" brushRef="#br1" timeOffset="-206994.73">14736 10851 7569,'8'-15'455,"-2"0"0,-6 6-151,0-1 1,0 5-99,0-5 1,0 5 615,0-5-273,0 7-298,0-3 0,-6 1 47,-4 0 0,-1 2-81,1 7 1,-3 0-27,3 5 1,-3 1 53,-2 5-173,0 0 1,6-1 0,-1 1 142,-2 0 0,4 4-257,-2 1 0,7 0 55,-2-6 1,4 3-308,1 2 0,0-2 79,0 2 0,1-3-25,4-1 1,3-5-120,7 0 1,1-5-193,4 4 1,1-5-189,4 1 1,2-4 280,-2-1 1,4 0-185,6 0 1,-4-1 41,3-4 600,-3 3 0,-2-11 0,1 5 0</inkml:trace>
  <inkml:trace contextRef="#ctx0" brushRef="#br1" timeOffset="-206610.73">15324 10865 7577,'4'-14'0,"1"-1"234,0 0 1,-6 1 753,-4-1 1,1 5 112,-5 0-739,-1 7 1,-5-3 59,0 6-246,1 0 0,-3 0 0,-1 0 236,-1 0-137,-1 6-279,6 2 1,-1 7-1,2 0 271,3-1-241,-3 1 0,10 5 0,-6-1-136,3-1 1,1 3 64,5-1 0,2 1-274,3-1 0,3-4 93,6 4 149,1-4 0,1-3 0,2-1-7,2-3-255,6-5 1,-8 2 0,5-6 7,-2 0 0,5-5 174,-1 0 0,-4-8 168,-1-1 1,-1-1-45,-4-5 1,3 2 197,-8-1 1,-2 2-78,2-2 1,-7-2 340,2 1-280,-3-6 1,-2 8 16,0-7 0,0 8 0,0-3-116,0 4 0,0 1-338,0 0-332,-7 0 369,5 1-1671,-4 6 849,6 1-215,0 20 1288,6-3 0,3 11 0,5-6 0</inkml:trace>
  <inkml:trace contextRef="#ctx0" brushRef="#br1" timeOffset="-206302.73">15720 10910 7660,'0'8'234,"0"5"299,0-3 0,5-2 51,0 2-194,0-1 89,2 6-186,-6 0 0,11-5-82,-7-1 1,1 0 248,-1 0 23,-3-2-184,4-7 151,-6 0-339,0-7 1,0 4 40,0-7 0,0 0-76,0-4 0,0-6 108,0 1 0,0-6-121,0 5 1,0-6-26,0 2 0,2-4-56,3-1 1,-4-4-48,4 4 0,3-4-315,2 8 118,-3-2 1,6 4-1,-3 3-185,3 4 0,0 1-588,-3 0 674,9 7 0,-9 2-611,10 6 0,-4 1 101,-1 4 871,-1 3 0,1 14 0,0 1 0</inkml:trace>
  <inkml:trace contextRef="#ctx0" brushRef="#br1" timeOffset="-205952.73">16103 10880 8601,'6'-10'1113,"4"1"-202,3-3-821,2 6 1,1-7-1,2 3 82,2-3 1,6 3-66,-2 0 1,-1 0 50,2-4 0,-3-1-1,3 0 1,-2 0-66,-4 1 0,-7-1 91,3 0 1,-6 1-219,1-1 58,-3 7 0,-7-5 98,0 3 0,-7-3-120,-3-2 0,2 7-170,-2 3 0,1 3 95,-6 2 0,-5 0-13,1 0 0,-1 7 42,5 3 0,-1 3 36,-4 2 0,4 1-37,-3 4 1,7-3 35,2 8-39,7-1 0,-8 6 1,6-1-74,1 1 1,3-1-27,1 0 0,6-1-9,4-3 0,8 1-180,2-7 1,4 1-325,-4-5 0,6-5 271,-2-1 0,-1-5-1036,2 1 1426,-7-4 0,10-7 0,-6-3 0</inkml:trace>
  <inkml:trace contextRef="#ctx0" brushRef="#br1" timeOffset="-205610.73">17102 10175 7569,'7'-15'574,"2"0"0,0 5 0,0 2 354,3 2-479,1 1 64,2 5 0,-7 1-224,-3 4 1,-4 5 0,-1 10-36,0 4 0,-3 11 224,-7 4 1,-1 5 123,-14 5-459,1 3 0,-6 7 57,1 0 0,-7-1-102,-3 1 1,1 7 0,-1 1 83,-2 0-80,-1 4 0,3-12 0,1 2 281,2-6-269,2-7 0,11 5 0,3-7-78,4-3 1,3-9-11,3 0 0,4-3-474,6-1 1,0-8 143,0-2-338,0-4 0,0-6-776,0 0-1485,0-7 2605,0 4 0,0-1 0,0 3 0</inkml:trace>
  <inkml:trace contextRef="#ctx0" brushRef="#br1" timeOffset="-204799.73">14001 12321 7583,'0'-10'585,"0"0"0,6 7 174,4-2-564,3-3 0,3 6 0,4-3 224,4 4-259,4 1 1,-3 0 0,-1 0 32,2 0 1,2-5-35,2 0 0,-6-5-125,1 5 5,-8-6 0,5 4 19,-8-3 1,1-3 0,-2 3 33,-3-3 1,3-6-23,-3-1 1,-4-1-55,-1 1 1,-1 2-215,0-6 158,-2 6 0,5-5 0,-9 5-26,-3-2 1,-1 1 36,-4 4 0,-8 0 49,3 1 1,-5 4 58,1 0-70,3 7 1,-12-4 0,5 9 85,0 3 1,-3 3-63,6 7-6,-6-1 0,10 8 0,-4 1 223,4-1-221,1 6 1,5-5 0,2 8 25,2 3 1,1-3-7,5 4 0,0 1-93,0-2 1,6 0 88,4-4 1,5-1-423,4 0 230,4 1 0,3-2 0,2-4-133,3-4 1,2-4-24,-4-1 1,1-5-692,-1-1 539,7-5 0,-5 2 1,3-7-252,-3-4 1,-3 1-195,-3-5 900,2-1 0,-10-11 0,4-2 0</inkml:trace>
  <inkml:trace contextRef="#ctx0" brushRef="#br1" timeOffset="-204488.73">14765 12232 7569,'8'0'986,"-1"0"0,-6 5-637,4 0 1,-2 12-111,7-3 0,-6 9 0,2-2-47,1 2 1,-4-3 82,7 4-193,-7 1 0,8-2 1,-6-4 223,-1-2-206,4-3 0,-7 1 62,4 0-80,-3-7 147,4-2-121,-4-6 0,5-1 39,-7-4 1,0-3-29,0-7 0,0-5-160,0 1 1,0-7 87,0 1 0,0-1 45,0 2 0,0-6-94,0 1 1,0-1-162,0-4 1,0 3 56,0 2 1,1-1-147,4 1 0,-2 1 18,7 4 1,0-3 92,5 8 0,-6 1-452,1 8 1,0-1-16,5 6-5,-1 0 1,1 7-254,0 2 0,0 5 255,-1 5 0,1 1 611,0 0 0,-1 6 0,1 2 0</inkml:trace>
  <inkml:trace contextRef="#ctx0" brushRef="#br1" timeOffset="-204179.73">15294 12262 7412,'8'15'-393,"0"-1"315,-3 1 78,-3 0 426,11-1 0,-10 1 209,7 0 1,-5-1-517,5 1 1,-7 0 43,2 0 1,-3-6-33,-2 1 1,5-5 139,-1 5 26,1-7-36,-5 4 57,0-7 15,-6 0-252,4 0 0,-4-7 0,6-4-41,0-7 0,-5 0 35,0-7 0,0 4-144,5-8 144,0 3 0,0-10 1,2 6 58,2 1 1,0 1-415,6 4 0,1-4 147,9 3 1,-4-1 125,4 2 1,-3 1 12,3 3 0,-4 9-707,4-4 0,-2 5 83,2 0 1,-4 4-82,3 6 0,-2 0-335,-2 0 621,-1 0 413,1 6 0,6 9 0,2 8 0</inkml:trace>
  <inkml:trace contextRef="#ctx0" brushRef="#br1" timeOffset="-203843.73">15853 12144 7569,'8'0'271,"-2"-6"0,-10 2 352,-1-5-309,-7 5 1,9-2-63,-7 6 1,7 2-13,-2 2 0,-2 5 0,3 5 1,-6 3 51,5 2 0,0-1-97,5 7 0,0-2 0,0 1 0,0 7-12,0-6 1,0 4-72,0-9 0,5 4 186,0-4-434,6 6 0,2-10 0,8 2 68,2-6 1,-3-1-43,4-6 1,1 0-18,4-5 0,1-2-12,-1-3 125,1-3 0,-6-8 1,-1-4 7,-2-4 0,-1 1 243,-6-2 0,-1 1-11,-3-6 1,-3 1-20,-7 0 1,0-1-57,0 1 0,-7 1 97,-3 4 0,-3 2-684,-1 8 1,-1-1 259,0 0 0,1 7 212,-1 3 22,0 3 0,1 2-58,-1 0 0,0 14 0,0 2 0</inkml:trace>
  <inkml:trace contextRef="#ctx0" brushRef="#br1" timeOffset="-203218.73">16485 12232 7569,'0'-8'-625,"0"2"1764,0 6-741,6 6 1,-2 4-76,5 10 1,-5-4-153,1 4-52,3 3 0,-5-6 1,5 6 54,-1-1 1,2 2-7,-4-4 0,2-2 168,-2-9-134,-4 4 1,8-11-96,-4 3 214,-4-3 186,6-2-364,-7-7 0,5-3-88,-1-9 46,1 2 0,-5-10 0,2 4 112,3 0 0,-3-5-120,2 4 0,-2-4 49,-2-2 1,0 3-108,0 2 33,0-3 0,2 10 0,1-4 28,2 0 0,5 3-133,-5 4 0,6 0 84,-1 1 0,4-1 87,6 0-75,3 7 0,6-3 0,1 6-211,-1 2 1,5-4 21,1 2 0,1 0-574,-2 5 1,2 0-96,3 0 0,-1 2-1288,-4 3 2087,-3-4 0,5 19 0,-7-4 0</inkml:trace>
  <inkml:trace contextRef="#ctx0" brushRef="#br1" timeOffset="-191641.73">5166 10954 7569,'0'-9'-70,"0"1"88,0 3 0,0 2 467,0-7 1,0 5 68,0-4-116,0 5-196,0-9 1,0 10 147,0-7 28,0 7-223,0-10 0,-1 11 0,-4-3 0,-3 4 80,-7 1-181,0 0 0,1 0 0,-1 0 117,0 0 0,-6 6-137,-3 4 0,1 3-52,-2 2 0,6 0 42,-6-1 1,2 6 62,-1-1 0,3 3-11,6-3 1,0-1-197,0 7 1,2-6-21,4 6 1,-3-6-126,7 6 211,0-7 0,7 8 1,1-5-263,2 2 0,8-3-14,2 4 0,0-6 110,4 2 1,4-4 15,2-1 0,2-2 31,3-3 0,4 1 81,0-6 0,5 0-46,-4-5 1,4-2 78,-5-3 0,5-3-155,-4-6 114,-1-8 0,-9 4 0,-3-5 339,0 2 1,-3-5-128,-4 2 1,-2-3-115,-3 3 1,-4-4-24,-6 4 1,0-4 354,0-1 0,-1-1-149,-4 1 0,-2-1-95,-2 1 1,-5 4-150,5 1 0,0 1-343,0-1 2,-1 2 1,2 13-497,3-1-148,-3 7 1,6-2 403,-3 10 0,3 9-293,2 11 897,0-4 0,0 7 0,0-5 0</inkml:trace>
  <inkml:trace contextRef="#ctx0" brushRef="#br1" timeOffset="-191077.73">5696 11012 7569,'0'-8'587,"0"2"212,0 6-461,6 0 1,-3 6 67,7 4 0,-2 8-84,2 2-162,3 6 1,-9 2-1,5 7 108,3 3 0,-4 3-149,2 8 1,-7-3 34,2 3 1,1 1-119,-1-1 1,0-5 74,-5-4 0,0-8-151,0 2 1,5-2 4,0-3 8,0-6 1,-5-2 255,0-6-130,0-7 0,-2-2 133,-3-6 0,-1-1-53,-4-4 0,-3-3-213,3-7 1,2-6 115,-2-4-76,0-9 0,-3-4 1,2-6-21,1 0-94,0 0 1,-3-7 0,2-4 22,1-7 0,7-5-95,-2-7 0,3 7-119,2 4 1,0-1 88,0 5 1,7 4 68,3 11 0,3 8 23,1 6 1,3 7-251,2 9 281,4 6 0,7-4 0,-3 7-97,-2 2 1,3 3 59,-4 5 1,4 3 37,1 7 0,-4 1 190,-1 4 0,-6-2-80,2 6 1,1 1 6,-1 4 0,-1 0-66,-4 1 0,-7-6 83,-3 1 1,2-2-30,-3 1 0,1-3 101,-5-6 1,-1 5-20,-4-1 0,-3-1 113,-7-8 1,0 3-82,1-3 0,-6 1-72,0-1 0,1 2-19,4-7 1,-5 1 48,1-1 0,4-3-544,5 3 107,1-4 0,-1-1-775,0 0 263,7 0 353,-4 0 1,20-6 0,4-3 0</inkml:trace>
  <inkml:trace contextRef="#ctx0" brushRef="#br1" timeOffset="-190819.73">6342 10322 7569,'0'-15'0,"0"5"775,0 0-318,0 7 179,0-3-13,7 6-467,-5 0 0,9 1 1,-4 6 86,1 7 0,2 6 33,4 4 1,-1 9-82,-3-3 0,3 9 46,-3 0 0,3 3-190,2 2 0,-5 1-188,-1-1 1,-4 0-43,5 0 0,-7 3-219,2-3 0,2 2-296,-2-12 1,0 6 343,-5-6 1,0-1 115,0-9 1,0 2-44,0-6 0,0-1 277,0-4 0,-7 0 0,-1-1 0</inkml:trace>
  <inkml:trace contextRef="#ctx0" brushRef="#br1" timeOffset="-190652.73">6240 10660 7569,'-9'-23'1028,"-4"8"-900,12 2 1,-8 11 496,5-2 1,4-3-656,0 2 1,6 0-32,9 5 0,1 2-729,4 3 580,3-4 1,6 12 0,2-3 75,3 3 1,-1 2-226,6 0 1,-6 1 358,1 4 0,4-4 0,-1 5 0</inkml:trace>
  <inkml:trace contextRef="#ctx0" brushRef="#br1" timeOffset="-190440.73">6857 10792 7569,'0'-10'1036,"0"0"-318,0 7 392,0-3-915,6 6 0,1 6 106,3 4-195,3 3 1,-10 3-1,5 4 75,-1 4 1,3 3-98,-6-3 1,6 4-122,-5-4 0,0 4-472,-5 1 0,0 1 288,0-1 1,0-4-495,0-1 0,0-6 328,0 2 0,0-4-793,0-1 1180,0-7 0,-6 5 0,-3-5 0</inkml:trace>
  <inkml:trace contextRef="#ctx0" brushRef="#br1" timeOffset="-190293.73">6769 10410 7569,'-8'-8'176,"1"-5"1,9 11 0,3-3-594,4 3 283,4 2 1,9 0-1,2 2 134,4 3 0,1 10 0,1 7 0</inkml:trace>
  <inkml:trace contextRef="#ctx0" brushRef="#br1" timeOffset="-189782.73">7239 10939 7569,'0'15'0,"0"-1"0,0 1 0,0 0 559,0-7 235,0 5 0,0-10 380,0 7-499,0-7 17,0 4 0,0-19-656,0-2 1,0-9 6,0 3 1,0-6-92,0 2 1,2 1 35,3-2 0,-2 6 96,7-6 1,-5 7-292,4-1 1,0 2 56,0 3 1,3 4-135,-7 0 1,6 7 55,-1-2 1,-2 3-27,2 2 0,-2 2 159,2 3 1,3 3 27,-3 7 1,1 4-41,-1 1 1,1 4-15,-6-4 1,5 4-9,-5-4 1,5 0-66,-5-6-13,6 1 1,-8-2 81,7-3 72,-7 3 0,6-11 126,-5 2 0,-2-4 244,3-4 0,-2-5-114,2-5 0,-2-1-88,7 0 0,-5-4-68,5-1 0,-5-1 30,5 1 1,-2 2-143,2-6 1,3 6 56,-4-2 0,0 4-117,0 1 0,-4 5 85,5 1 1,-2 4-81,2-5 87,3 7 0,-5-4 10,7 7 0,-5 7 104,0 2 0,-2 4-99,2 2 0,3 5 183,-4-1 0,0 8-31,0-3 0,-4-1-94,5 1 1,-5 1-169,5 4 1,-5-4-245,5-1 1,-2-4-403,1 4 0,5-6 372,-5 2 0,4-4 19,2-1 383,0-7 0,0-1 0,-1-7 0</inkml:trace>
  <inkml:trace contextRef="#ctx0" brushRef="#br1" timeOffset="-189565.73">8062 10704 7569,'0'-8'718,"-6"-5"-394,4 11 14,-4-5 1,6 9-2,0 3 1,0 3 96,0 7-333,6 6 1,-4 0-1,4 5 101,1-1 0,-6-1-34,4 6 1,-3-2-177,-2-4 1,5 2-291,0-6 1,0 4-13,-5-4 1,0-1-870,0-4-640,6 0 980,-4 0 839,4-7 0,1-2 0,1-6 0</inkml:trace>
  <inkml:trace contextRef="#ctx0" brushRef="#br1" timeOffset="-189410.73">7959 10395 7569,'-6'-13'1835,"-4"3"-1748,3-3 1,-4 10-128,6-7 1,2 7-603,8-2 230,9 3 0,4 9 412,7 3 0,-1 3 0,6 1 0</inkml:trace>
  <inkml:trace contextRef="#ctx0" brushRef="#br1" timeOffset="-189060.73">8356 10586 7569,'10'-5'260,"0"-1"324,1-2 0,2 3-209,2-5 1,0 5-9,-1-5 0,8 5-42,2-5 0,4 7 22,1-2-210,-6 4 1,3 1 0,-4 0 108,0 0 0,-4 1-193,2 4 1,-9 3 2,-1 7 1,-7 6-88,2 4 1,-3 3 79,-2 1 0,-2 0-178,-3 1 1,2-1-244,-7 1 0,1-1 206,-6 0 0,0-4 14,0-1 1,1-1-38,-1 2 1,0-2 210,1-4 1,1-2-16,3 2 0,-2-3 89,7-1 0,1-5-128,4 0 47,0 0 0,0 4-38,0 1 0,6-5 28,4 0 0,5-6-95,4 6 1,4-6 80,6 0 1,3-2-213,2-2 0,-3 0-97,3 0 1,0 0-78,-4 0 0,2-5-134,-7 0 1,-2-1 528,1 1 0,-6-3 0,4-7 0</inkml:trace>
  <inkml:trace contextRef="#ctx0" brushRef="#br1" timeOffset="-188832.73">8518 10807 7569,'-8'-7'1875,"-5"6"-544,11-6 843,-5 7-1076,7 0-1101,0-7 0,9 6 62,5-4 1,3 3 135,7 2 0,1 0-90,4 0 0,7 0-1189,3 0 1,4 0 252,1 0 1,1 0-206,4 0 0,-4 5 387,-1 0 1,-7 2-394,-7-2 1042,-1-4 0,0 12 0,1-5 0</inkml:trace>
  <inkml:trace contextRef="#ctx0" brushRef="#br1" timeOffset="-188068.73">9209 10718 10831,'6'-8'405,"2"2"1,2 4-1,0-1-147,1-2 0,7-2-31,2 3 1,1 0-14,-1-6 0,-2 6-107,6-6 1,-1 5-116,2-5 1,1 5 73,-7-5 0,6 2-138,-5-2 1,-1-1-385,-4 6 333,-7-6-113,5 2 0,-11 0-13,3-1 1,-5 5 183,-5-5 0,-3 7-77,-7-2 1,-5 3-128,1 2 0,-8 0 236,3 0 0,-4 0-29,-1 0 0,-1 5 162,1 0 1,0 7-64,-1-3 1,7 4-82,4 2 1,2 2 168,3 2 0,1-1 379,3 7 0,3-6-270,7 6 0,0 4-98,0 5 0,2 1-272,3-6 111,3 0 0,12 6 0,1-1-209,2-1 1,-5-2 113,1-2 0,3-4-152,-3-1 0,1-6 68,-6 2 0,1-4 6,0-1 0,0-2 85,-1-3 0,-4-4-25,0-6 1,-5 0 264,5 0 1,-6 0 181,6 0 1,-5-1 83,5-4 1,-5-4-169,5-5 0,-5 4-94,4 0 1,-4 0 185,5-4 208,-7-1-39,10 7-881,-11-5 271,11 11-8,-5-4-125,0 6 70,5 0 115,-11 0-122,5 6 244,-7-4 0,0-7-47,0-10 0,0-8 84,0 4 1,0-7-55,0 1 1,0-3 262,0-1 0,0-5-72,0-1 0,0 1-136,0 5 1,6-1 106,4 1 1,8-1 124,2 1 1,6 4-298,-2 1 0,4 1-215,1-1 1,6 2 213,-1 8 0,5 1 60,-5 3 0,1 3-1771,-6 7 0,0 0 1689,1 0 0,-7 7 0,-2 1 0</inkml:trace>
  <inkml:trace contextRef="#ctx0" brushRef="#br1" timeOffset="-157395.73">5446 11865 6651,'-15'8'-688,"-5"-1"688,1-7 0,4 0 719,5 0 1,2 1 254,-2 4-405,-3-3-228,5 4-497,0-6 145,1 0 160,7 0 1,14 0-64,5 0 0,7 0-119,4 0 0,6 0 117,3 0 1,10-4-83,5-1 0,4-7 77,6 2 1,10-3-17,9-1 0,8-1-268,3 0 1,-43 8-1,2 0 250,-2-1 1,1 1 0,2-1 0,0 1 7,-1 0 1,2-1-37,3-2 0,1-1 0,-2 5 0,0 1 0,3-3 0,0 1-23,0 1 1,1-1 0,-1-2 0,0 0 36,6-1 0,1 0 0,-3 1 0,1 0 1,3 4 0,1 1 0,-7-3 0,0 1-24,-1 0 1,1 2 0,-1 0 0,2 0-79,0-1 0,1 0 1,0 2-1,-2 1 41,-8-3 0,0 0 0,-1 3 0,0 1-49,45-4 0,-46 4 1,0 0 18,46 1 1,-1 0-119,-14 0 1,-5 0 78,-9 0 1,-5 2 58,-10 3 0,-4-4-98,-6 4 0,-6-1 78,-4 1 0,-9-4 110,-6 4 1,-7-3-18,-3-2 1004,-5 0-226,2 0-702,1 0 0,-4 0-638,7 0 0,-5 0-141,5 0-56,-1 0-89,6 0 814,0 0 0,-1 6 0,1 2 0</inkml:trace>
  <inkml:trace contextRef="#ctx0" brushRef="#br1" timeOffset="147732.27">21505 7970 6015,'-8'0'814,"0"0"-623,3 0-5,3 0 263,-4 0-355,12-7-65,-4 6 1,11-6-1,-5 5 89,0-2-61,5 2 1,-4-6 40,5 3-132,1 3 0,0-4 48,-1 6 1,3 0-10,2 0 1,-1-5-10,7 0 1,-1 0-2,6 5 0,-1-5-27,0 0 0,6 0 53,-1 5-13,7 0 0,-4 0 0,6-1-12,-4-4 0,8 3-7,-2-3 0,2 4 12,-3 1 1,0 0-2,0 0 0,5 0-2,0 0 0,5 0 0,-5 0 1,7-5 4,-2 0 1,3 0-2,1 5 1,1 0 48,0 0 0,3 0-46,-3 0 0,10-2-3,-6-3 0,3 4 0,2-4 1,-4 3-2,4 2 0,-1 0 27,2 0 1,1-1 1,-6-4 0,6 3-8,-1-3 0,-2 4-8,1 1 0,-4 0 3,5 0 0,-11 0-3,6 0 1,-5-2-36,9-3 0,-5 3 36,0-3 0,-1 4-4,2 1 0,1 0-14,4 0 0,-9-5-3,-6 0 1,2 0 12,7 5 0,-2 0-2,3 0 1,-9-2 24,-1-2 1,0 2-24,5-3 1,-5 3 3,0 2 1,-5 0-1,4 0 1,-4 0 0,5 0 1,-5-1-13,5-4 0,-5 3 1,5-3 1,-5 4-8,5 1 0,-5 0 13,5 0 0,-5-5-2,5 0 0,-5 0 6,5 5 1,-2-5 4,2 0 0,1 0-9,-6 5 0,2-5 0,-2 1 0,-3-1-14,3 5 0,-4-2 7,0-3 1,-1 3-23,0-2 0,0 0 25,0-1 0,2 4-59,3-4 0,-4 2 50,4-2 1,2 3 5,-2-3 0,5-1-13,-5 1 6,0 0 1,-5 5-1,0-2 0,0-3 1,5 4 0,0-4 0,0 2 18,-5-2 0,0 3-17,0-3 0,-1 3 2,-4 2 1,4 0 7,-4 0 0,-2-4-24,3-1 0,-3 0 15,2 5 1,4 0 0,-4 0 0,3-5-1,3 0 1,-1 0-2,0 5 1,0-2-22,0-2 1,0 2 18,0-3 1,-1 3 3,-4 2 0,2-1-4,-7-4 0,5 3-15,-5-3 1,2 4 19,-1 1 1,-4 0 2,3 0 0,-1 0-10,1 0 0,-3-5-7,3 0 13,-3 0 1,4 5 0,-1 0-2,-1 0 1,-2 0-3,-2 0 0,5 0 1,1 0 1,4 0 27,-5 0-28,7 0 0,-8 0 1,4 0-9,-1 0 1,5 0 9,-2 0 1,-1 0 0,1 0 0,-2 0 2,3 0 1,-3 0-5,-3 0 0,-3 0 8,4 0 1,-4 0-8,-2 0 0,1 0 0,-1 0 1,-4 0 5,-1 0-1,1 6 0,4-4 0,0 3-25,1-3 1,-1-2-4,1 0 1,-1 5 20,0-1 0,-1 1-7,-3-5-3,2 0 1,-4 0 0,7 2-11,-1 3 1,-5-3 34,1 2 1,-5-2-12,4-2 0,-4 0 11,4 0-18,-6 0 0,5 5 0,-5 0-9,2-2 1,-4-1 6,-1-2 0,-9 1 3,9 4 1,-4-3 3,4 3 1,-5-2-6,0 2 1,-6-3-42,6 3 0,-5 1 30,5-1 1,0 6-4,4-2 32,1 5 0,-5-1 0,-2-1 62,-1-2 1,2-1-79,-4 6 1,2 5 2,-2-1 1,-4 6 9,4-6 63,3 7 0,-6-3 0,3 5-74,-3-3 0,3 2-8,-1-2 0,1 1 12,-5-2 1,5 3-20,0-8 37,0 7 1,-5-3 0,0 7-1,0-1 0,5-4-23,0-1 1,0 0 19,-5 6 0,0-6 105,0 1-116,0-1 1,0 1-1,0-1 0,0 3 1,0-5 20,0 3 0,0-2-4,0 1 0,0 4-66,0-3 54,0-4 0,0 5 1,0-5 1,0 2 1,0 1 1,0 6 0,-5-1-7,0 1 1,-2-6 8,3 1 71,2-1 0,-5 4 0,7-2-51,0-1 0,-1-3-25,-4 3 1,3-2-39,-3-4 1,4-2 65,1 2-33,0-2 0,-5-3 0,0 1 7,2 0 1,-6-1 5,0 1 1,-3 0-9,2 0-54,-3-1 1,5-1 42,-7-3 0,1 2-3,-1-8 0,0 8 7,1-2 1,-6-4 1,0-1 0,-4 2-7,4-2 0,-1 4-3,2-4 0,-3 5 26,-2-5 0,-2 5-21,6-5 1,-6 1-1,1-1 1,3-2 3,-3 7 0,1-7 16,-6 2 1,4-3-1,-2 0 56,-3 2-70,-1-2 0,2 5 1,-1-7-24,-3 0 23,3 0 1,-7 5 0,4-1-15,-5 0 0,1-3 18,-1-1 0,0 0-2,-5 0 0,-5 5 8,0 0 1,-2 0-2,2-5 1,2 0-7,-7 0-5,0 0 1,0 5 0,0 0 7,-1-2 0,2-1-11,-1-2 0,1 0-45,-6 0 1,-5 0 51,0 0-8,1 0 1,4 0 0,2 0-1,3 0 0,-3 0 7,3 0 0,2 0 45,-2 0 0,1-2-48,-1-3-2,-3 4 0,10-6 0,-5 5 6,1-3 0,-3 4-14,5-4 1,0 2 20,5-2-2,-7 3 1,6-6-1,-6 5 4,0-2-3,6 0 1,-11 5-1,7-2-17,2-3 7,-5 4 1,4-6 0,-4 7 11,1 0-13,-4 0 1,7-5 0,-4 0-30,1 2 30,2 2 0,4 1 0,-4-2 3,-5-3-6,3 3 1,1-4 0,6 6 0,-2-2 1,-2-1-3,-1-2 0,0 0 4,5 5 0,-1 0-6,-4 0 1,3 0 6,-3 0-3,3 0 0,2 0 0,0 0-3,0 0 1,1 0-3,4 0 1,-3-1 2,3-4 0,-4 3-2,-1-3-9,6 3 0,-4 2 1,3 0 0,-4 0 1,-1 0 5,0 0-3,0 0 0,0 0 0,0 0 10,0 0 2,6 0 1,-6 0 0,2 0 19,-6 0 1,-1 0-27,5 0 0,0 0 3,0 0 1,-5 0 163,0 0-156,0 0 0,5 0 0,0 0 18,0 0 0,1 0 13,4 0-74,-10 0 1,11 0 0,-9 0 31,1 0-14,12 0 1,-20 0 0,10 0 12,-2 0 1,4 0-4,-2 0 0,5 0 0,-6 0 3,-5 0 1,16 0 0,-11 0 1,5-4 0,-6-1 2,-3 1 1,3 3 5,-3 1-2,3 0 0,2 0 0,0 0 30,0 0-30,-7 0 1,7-5-1,-1 0 12,4 2 1,2 1-12,-5 2 0,-5 0 1,0 0 0,0 0-7,4 0 4,-5 0 0,2 5 1,-4 0-13,2-2 1,-6 0 15,2 2-6,3-3 0,-4 6 1,6-3 1,-7-3-12,3 2 1,-5 3 5,0-2 1,4 5-1,0-5 0,0 1 3,-5-1 0,2-3-1,3 3 1,-3 1-5,3-1 0,-3 5 2,-2-5 0,5 1-9,0-1 0,2-2 9,-2 7 0,-1-7 1,6 2 0,0 2 15,4-2 1,1 1 0,0-1 1,5-3-9,0 3 0,1-2 2,-1 2 0,2-3-7,2 2 0,4 0 1,-3 1 1,8-4-10,1 4 0,2-3 12,-1-2 0,-2 0 1,6 0 0,1 0 12,4 0 1,5 0 0,0 0 0,5 0-10,-4 0 0,5 0-37,-2 0 7,-1 0-860,6 0 352,-6 0-461,7 6 988,7 3 0,-6 12 0,6 2 0</inkml:trace>
  <inkml:trace contextRef="#ctx0" brushRef="#br0" timeOffset="169018.27">25797 4912 6269,'0'-9'211,"0"-1"-182,0 7 1,0-6 9,0 4 24,0 4 1,0-7 64,0 3-93,0 3-295,0-4 154,0-1-98,0 5 69,0-4 1,0 19-1,0 3 1</inkml:trace>
  <inkml:trace contextRef="#ctx0" brushRef="#br0" timeOffset="170393.27">25841 4618 6919,'0'10'152,"0"0"0,0 0-68,0 5 1,-5-1-26,1 1 1,-1 1 2,5 4 1,-2-2 7,-3 6 1,4 1 19,-4 4 1,-2 1-42,2-1 0,-1 7 2,1 3 0,3 2 8,-3-2 1,-1 9-5,1-4 1,0 3-42,5-3 0,0 0 45,0 0 0,0 5-108,0 0 0,0 0 94,0-5 0,0-1-104,0-4 1,5 2 62,0-7 1,1 5-8,-1-4 0,-2 4 12,7-5 1,-7 0-8,2-4 1,2 4-8,-2 0 0,1 6 10,-1-6 0,-2 2 1,7-2 1,-6-3-8,0 4 0,-2-3-15,-2 2 0,5-3 4,0 4 1,0-4-4,-5-2 0,1 1-3,4-1 0,-3-1-2,3-4 1,-4 2 15,-1-6 1,5 5-5,0-6 0,0 6 13,-5-6 0,2 7-14,3-1 1,-4 1-20,4-2 1,-3 3 22,-2-8 0,0 6 0,0-6 0,0 3-17,0-3 1,0-1-2,0 7 0,0-7-6,0 1 0,0 2 14,0-1 0,0 4-3,0-4 1,0 0 3,0-6 0,0 1 41,0 0 0,5-1-28,0 1 1,0 5-1,-5-1 1,0 3 12,0-3 0,0-2-16,0 2 0,0 2 3,0-1 1,4 4-2,1-4 0,0 1 3,-5-1 0,0-4-3,0 4 1,0 1 3,0-1 0,2 4-2,3-4 1,-4 1-1,4-1 1,-3-4-2,-2 4 1,0-4-1,0-1 1,0-1-1,0 1 1,0-5 2,0 0-126,7-1 111,-6 0-44,6 4 45,-7-12 1,5 7-16,-1-3 25,1-3 0,-5 6 11,0-3-72,0-3 0,0 6-23,0-3 72,0-4 1,0 7-80,0-3-294,0-3 34,0 5-106,7-7 459,-5 0 0,4 0 0,-6 0 0</inkml:trace>
  <inkml:trace contextRef="#ctx0" brushRef="#br0" timeOffset="171108.27">25738 7235 6761,'-8'-7'89,"2"6"94,6-6 1,0 6-143,0-4 81,0 3 229,0-5-188,0 1-29,0 4 94,0-4 0,5 12-176,0 4 0,4 5 3,-4 4 1,5-1-68,-5 7 0,6-1 56,-1 6 1,-2-1 4,2 1 1,0 4-82,5 0 0,-1 5 22,1-4 1,0-1-31,-1-5 1,1-4 56,0-1 0,0 1-50,-1 4 1,-1-6 39,-3-3 1,3 1-5,-3-1 1,3-1 3,2-4-13,-1 0 1,-4-2 0,-2-2 5,-1-1 3,4-7 1,-7 4-12,5-7 14,-5 0 102,9 0-90,-12-7 0,8-1 3,-5-7 0,-2 1-21,3-1 1,-3 0 2,-2 0 1,5-1 9,-1-3 0,3 1 4,-2-7 0,-3 2-49,2-1 0,5-4 40,0 3 0,0-4 10,0-5 0,1 3-13,5-4 1,-2 4 4,-3 2 1,3-2-5,-3-3 0,3 3 4,1-4 1,1 4 62,0 2 0,-1 4-48,1 1 1,-5 4-7,0-4 0,-2 6 21,2-2-8,3 4-24,-5 1-9,0 0 0,-1 7-5,-7 2-2075,0 6 2081,6 0 0,2-13 0,7-4 0</inkml:trace>
  <inkml:trace contextRef="#ctx0" brushRef="#br2" timeOffset="179399.27">20976 8793 6313,'0'-8'1776,"0"1"-902,0 7-784,-7 0 0,4 0-12,-7 0 0,1 2-13,-6 3 1,0-4-11,0 4 1,-6 2-5,-3-2 1,-4 5-7,-1-6 0,-7 8 51,-4-2 0,1-2-22,-5 2 0,3-1-8,-8 6 0,-3 0 0,-2 0 1,-1-1 108,1 1 0,-8 0-92,3-1 0,-8 1 94,3 0 1,-6 4-229,1 1 1,2 0 143,-1-6 0,1 6-35,-2-1 1,-3 6-105,4-5 1,-2 6 97,1-2 1,-1 2-13,6-1 0,0 3-103,6-4 0,-1 2 66,0-1 0,7 2-51,3-2 1,-2-4 40,2-1 1,7-2-11,7 1 1,-1-2 22,2 2 1,0-2-2,4-3 1,3-4-9,2 0 1,4-2 126,6 2 1,1-2-120,-1-3-5,0-3 1,5 6-307,1-3 22,5-4-185,-2 6-487,6-7 735,6 0-229,-4 0-426,11 0 500,-5 0 1,7-2-85,0-3 0,4 4 460,1-4 0,6-3 0,-3-1 0</inkml:trace>
  <inkml:trace contextRef="#ctx0" brushRef="#br2" timeOffset="180137.27">18830 9278 7188,'-8'0'-55,"0"0"392,3 0-166,-3 0-99,-7 0 1,2 2-1,1 1 186,3 2-177,-1 6 1,-5-7 0,-1 5 70,-4 3 0,2-4-86,-6 2 0,4 4 101,-4 6-121,-1 0 1,-4-4 0,-1 2 92,1 2 1,-1 4-45,1-4 0,0 4-19,-1-4 0,1 6 32,-1-2 0,1-1-73,0 2 24,-1-1 0,2 1 1,2-2-31,2-2 1,6 0 10,-2-1 1,4-4-92,1 4 0,7-9 188,3-1-89,-3 0 1,6-1-296,-2 1 101,2-7 272,8 4-113,3-7 15,5 0 1,3-2 0,1-1-4,1-2 0,2-6-21,-1 1 1,3 2 1,6-2 0,1 5-16,-1-5 13,0 7 1,1-8 0,1 6 15,3 1 1,-3-2-50,4 1 0,0 0 32,0 5 0,6-5-49,-2 0 34,3 0 0,2 5 1,0 0-28,1 0 1,2 0 6,-3 0 0,7 0-4,-12 0 0,5 0-41,-10 0 1,1 2 54,-6 3 0,-1-2-104,-4 7 0,-3-7 40,-6 2 29,0 3-19,-1-6 137,-5 5 61,4-1 141,-12-4 1,4 4-195,-10-6 1,-3-5-25,-7 0 0,6-4 85,-1 4 0,0-5-25,-5 5 1,-4-6-76,-1 1 0,-4-3 51,4-2 0,-1 0 28,1 1-56,-3-1 0,-1-5 0,-1-1 33,-1-2 1,-1 4 14,-3-6 1,6 1-35,-1-6 1,1 1-41,-6-1 1,7-4 47,4 0 0,2 1-159,3 9 0,4-2-295,0 6-258,7 0 371,-4 6-360,14-1 1,1 7-1,7 5-1148,-1 6 1775,1 5 0,6 13 0,2 2 0</inkml:trace>
  <inkml:trace contextRef="#ctx0" brushRef="#br2" timeOffset="202839.27">12480 10763 9505,'-7'-9'1174,"6"3"-1028,-12 6 1,5 0-1,-7 0 0,3 2-124,-2 2 1,1-2 118,-12 3 0,4 2 19,-9-3 1,-1 3 0,-11-4-239,-2 2 41,-3 0 0,-19 0 0,-2 0 122,-4-2-3,-2-1 1,-4 3 0,-2 0 417,-2-2-371,5-2 0,-4 4 0,4 0 79,-1-1 0,-6 2-730,6-1 627,6 6 0,-3-7-24,6 5 0,1-4 1,11 4 96,3-3-181,10 5 1,3-9-1,6 5-173,3-1 84,1-4 0,8 4 12,3-6-268,10 7 621,-3-5-521,12 4 194,-6-6-482,7 0 0,12 0-114,2 0 453,4 0 0,-6 0 0,1 0-688,3 0 546,2 0 0,-3 0 0,1 0-606,4 0 730,-4 0 1,7 0-61,-3 0 275,-4 0 0,12-6 0,-5-3 0</inkml:trace>
  <inkml:trace contextRef="#ctx0" brushRef="#br2" timeOffset="203401.27">10848 10792 7569,'0'-15'-31,"0"1"133,0-1 0,0 5 1,0 0 300,0-1-235,7 4 1,-4-4 283,7 6-15,-7-6-230,10 2 0,-11 0 480,3-1-198,-4 7 523,-1-4-931,-6 7 0,-2 0 0,-7 0 19,0 0 1,1 2 62,-1 3 1,-1-2-180,-4 7 29,-3-1 0,-1 6 88,-1 0 1,2 1-110,-1 4 1,-4-4 0,4 5-212,-4 1 156,-2-6 1,1 12 0,0-5 86,-1-1-1,1 6 1,4-7 0,1 6 51,-2-3-50,4-6 0,1 8 0,6-6 47,1-2-53,-1-2 0,2-1 1,3-1 1,-1 1-28,6 0 0,0-5-132,5-1 106,0-5 51,0 2 1,6-6 109,4 0-126,3 0 0,2 0 0,0-1 4,-1-4-11,8 3 1,1-9-69,6 6 0,-3 0 1,2 3 15,3-3 1,2 4 49,-4-4-35,0 3 1,6 2-13,-1 0 0,5 0-20,-5 0 1,1 5 0,-6 0-132,1-2 117,-1 5 0,-5-4 0,1 4-15,1-2 66,-5-1 1,1 0 17,-8 0 1,-4 0-6,0-5 1,-5 0 85,5 0 36,-7 0-202,3 0 18,1 0-738,-6 0 1,8 0 396,-4 0 1,3-5 426,6 0 0,1 0 0,0 5 0</inkml:trace>
  <inkml:trace contextRef="#ctx0" brushRef="#br2" timeOffset="213103.27">8585 9675 7255,'-15'0'-690,"7"0"1614,-5 0-611,11 0 1,-6 0-97,3 0 0,3-2 54,-2-3-175,2 4 1,2-7 0,1 3 88,4-5 1,5-3-47,10-2 1,-2-4 19,6-1 0,6-6 54,4 1-122,7-2 0,1-9 0,7-2-24,-1 0 0,4-4 16,2 3 0,8-9-210,2-1 0,6-4 307,-2 4-92,11 0 0,-2 0 1,4-2-14,-1-1 1,-37 25 0,-1 0-111,0-2 0,-1-1 1,3 0-1,-1 1 25,1 0 0,0-1 0,1 1 0,0 0 57,1-1 1,1 1-57,1-4 1,0 0-1,4 2 1,1 0 0,-1-2-1,1-2-54,-2-1 0,0 2 0,6 1 0,1 0-10,-7 1 1,1 1 0,3-2 0,-1 0-110,-5 1 0,0 1 0,1-2 0,1 2 180,1 1 0,-1 1 0,1 0 0,-1-1-23,1 1 0,-1-1 0,-2 1 0,0 0 2,0-1 1,0 1 0,-2-1 0,-1 1 17,3 0 0,0-1 0,-3 1 0,0 1 2,0 1 1,1 0 0,-2-1 0,-1 1-112,1 2 1,-1 1 95,37-32 0,-1 15 0,-6-3-119,-1 2 0,-4-1 20,0-1 0,-7 7 77,1 2 1,-2-1-24,-2 2 24,-1-7 0,-4 10 0,-3-1-5,-5 5 0,4 0 329,-11 2 0,5 2-298,-9-1 1,-1 6 826,-5-2-794,1 4 1,-6 1-1,-1 1 97,-2-1 0,-1 2-83,-5 3 1,-1-3-28,1 3 1,-5 2-94,0-2 72,-7 7 0,10-9 0,-5 6-40,0-2 0,5 4-165,-3 0 205,-3-5 0,6 3 1,-3-4-154,3 5 129,-5-3 0,5 5-19,-3-7 0,3 5 10,2-5 0,-6 5-7,1-4 0,-5 5-28,5-1 168,-7 4 1,4-1 1,-7-3 209,0 4-108,0-6-192,0 0 1,-2 6-366,-3-4 285,-3 3 1,-12 2 53,1 0 0,-1 2-6,5 3 1,-4-4-10,-1 4 1,-6 2 179,2-2 0,1 1 8,-2-1 0,1-3-4,-6 3 1,1 1-59,0-1 0,1 0-18,3-5 1,-2 2 50,2 3 1,2-4-1,-1 4 1,6-3-31,-2-2 1,4 0-3,1 0 0,0 0-58,1 0 0,4 0 19,0 0-237,7 0 198,-10 0 86,11 0-791,-4 0 1,17 0 562,4 0 0,3 0 199,-4 0 0,3 0-26,2 0 1,-1-5-29,7 0 1,-2-2-53,1 3 0,4 2 4,-4-3 1,4-1 70,2 1 0,-3 0-30,-2 5 1,1 0-34,-6 0 0,4-5-3,-4 0 1,4 0 30,-4 5 1,-1 0 5,-4 0 0,0 0-31,-1 0 0,-4 2 11,0 3 0,-5-4-20,5 4 25,0 3 0,-1-4-19,1 5-5,-7-5 21,4 9 0,-7-5 66,0 7 1,-2-1 106,-3 1 0,-3 1 28,-6 4 0,-3-2-104,-2 6 1,-3-4 69,-2 4 0,-4-1-87,4 2 0,-3 3 21,3-4 1,-4-1 27,4 1 0,1-1-6,-2 2 1,7-4-60,-1-6 1,2 4-96,3 1 0,1-1-156,3-4 1,-3 0-45,3 0-180,4-7 0,-1 5-278,7-3-85,-7 3 273,6 1 263,-6 1 254,7 0 0,0-1 0,0 1 0</inkml:trace>
  <inkml:trace contextRef="#ctx0" brushRef="#br2" timeOffset="-214705.46">7085 9704 7411,'0'-9'-21,"0"-1"1,2 5 330,3-5-252,-3 0 1,9-4 19,-6-1 0,6 0 101,-1 0 1,2-1 0,-1-2 153,-1-1-245,0-8 0,4 5 0,3-8 129,2 1-141,-2-1 0,5-1 1,-4-1 39,2-3 1,6-5 4,-1 0 1,1-2-10,-2-2 1,2 0 48,-6 0-187,6-1 1,-8-4 0,5-1 70,-2-2-67,-1-2 1,-1-7 0,3-1 110,0-2 1,-2-6 4,5 2-119,-8-4 0,10 3 1,-6 2-7,2 2 1,-5-4 92,1 6 0,3 1-17,-3 8 18,-6 3 0,0 7 92,-3 0 1,-2 1-104,2 4 0,-2-2 0,4 5 25,-3-1 1,0 4-16,0-1 1,3 1-98,-7-1 83,6 3 1,-3-7 0,7 6 67,0-3-70,-1 1 0,3 0-22,2-1 0,-2 0-14,2 0 0,-2 4-221,-3-3 0,-1 5 0,-1 2 118,-2 3 130,-7 6 0,8-8 0,-6 6-22,-2 2 1,-1 2-4,-2 1 32,0 0 0,0 1 73,0-1-167,0 0 57,0 1 0,0 4-34,0 0 22,0 7 1,0-5 4,0 3 0,0 3-254,0-4 1,-2 17 0,-2 4 279,-6 1 1,2 2-99,-2 2 63,0-4 1,-5 7 0,1-4-39,-1 6 52,-6-4 1,4 7 0,-2-5 27,2 0-21,-4 4 1,5-5-1,-5 4-15,-1-2-3,6 1 1,-10-1 24,6 1 0,1-2-5,4 1 0,0-1 0,1-5-19,-1 2 7,0-1 0,1-4-39,-1 0 4,7-1 1,1-4-113,7 0 14,0-7 287,0 4-111,7-14-57,1-1 0,7-8 0,-1-2 13,1-2-41,0 0 0,-1 1 0,3-2 30,2-2 1,-2 3 13,2-4 0,2 4-15,-1-4 5,0-1 0,-1 1-5,1-1 0,4 2 0,-4-1-60,-2 4 151,5-3 1,-7 7-1,5-4 78,1 4-44,-6 1 0,5 1-73,-6-1 1,-1 2 0,1 1 14,0 3-76,-7-1-1,5 0 37,-3 0-33,3 0-62,2 2 1,-1 2 99,1 6-64,-7 0 1,5 0-32,-3 0 1,-2 0 48,2 0 4,-7 6 1,10 2 160,-3 7-148,-3 0 1,4 4 0,-6 3-11,-2 0 19,-1-4 1,3 9 78,0-8 1,0 7 0,-4-1-61,4 3 1,-3-1-31,3-2-23,-4 3 0,1-10 1,1 6-15,2 2 39,0-5 1,-3 6-1,1-6-7,2 2 42,0-5 0,-5 4 1,0-4 15,0 2 91,0 0-130,0-6 1,0 1 68,0 0 1,0-5 211,0-1-137,0-5 51,-7 9-144,6-12 0,-12 6 57,3-7-63,-3 0 0,3 0-592,0 0 389,0 0 0,0 0-57,1 0-1416,5 0 1627,-2 0 0,-1 6 0,-1 3 0</inkml:trace>
  <inkml:trace contextRef="#ctx0" brushRef="#br3" timeOffset="-183883.46">25342 12409 7569,'0'-15'0,"0"1"-264,0-1 215,0 7 1,0-5 0,0 3 465,0-3 0,0 3 346,0 0-217,0 0-351,0-4 0,0 4 195,0 0 536,0 7 202,0-4 1,-5 14-983,0 3 0,-2 11-11,2 8 0,4 7-11,-4 8 0,2 2-107,-2 3 1,3-2 2,-3 7 0,4-2 66,1 2 0,0-3-145,0-7 1,0-1-62,0-4 1,0 2 0,0-7 1,0 0 27,0-4 0,0-3-98,0-2 0,0-4-650,0-6 364,0-1-176,0 1 157,0-7-429,0-1 413,0-7 1,0-13-236,0-7 0,0-6 313,0-3 0,0-1 432,0 1 0,6-7 0,2-2 0</inkml:trace>
  <inkml:trace contextRef="#ctx0" brushRef="#br3" timeOffset="-183582.46">25136 12409 7569,'-23'-15'86,"7"5"195,6 1 1,0-1 390,-5-5 0,6 7-8,-1 3-274,6-3 264,-2 6 0,8-6-224,2 3 0,5 4-47,5-4 0,3-2-110,2 2 0,4-1 50,7 1 0,1 3-188,3-3 0,3 4-102,8 1 0,0-5-450,4 0 0,-3 0 348,3 5 0,2 0-727,-2 0 1,-5 0 409,-5 0 1,-2 2-193,3 2 1,-4-2-8,-7 3 0,-1-2-82,-4 2 1,-3-3 130,-6 3 1,0-2 535,0 2 0,-7 3 0,-2 7 0</inkml:trace>
  <inkml:trace contextRef="#ctx0" brushRef="#br3" timeOffset="-182841.46">26018 12453 7820,'0'-8'2143,"0"1"-278,0 7-1584,0 20 1,0-7-37,0 16 0,0-2-39,0 2 1,-2 0-87,-3 1 1,4-1 154,-4 1-219,-3-1 0,6-1 1,-5-2 142,1-2 1,4-1-54,-3 2 0,-1 1-187,1-7 1,0 1 24,5-5 0,-2 3-150,-3-4 0,4 4 4,-4-8-238,3-3 115,2 6 209,0-12-342,0 6 353,0-20 1,-1 3-22,-4-10 0,3-2 116,-3-3 0,4-3-77,1-1 1,0-2-42,0-3 0,0-4 23,0-6 1,0-2-14,0-3 0,1 7 31,4-7 0,3 13 3,7-3 1,0 4 10,-1 1 1,6 8-21,0-4 0,6 6 108,-2-1 1,4 4-107,1 7 0,6-1 151,-1 0 0,0 2-50,-4 3 1,-6-1-32,1 6 0,-2 0-37,1 5 0,-3 5 0,-6 0 0,-5 6 28,0-1 0,-7 3-6,2 2 0,-4 0 74,-1-1 0,0 6-76,0-1 0,-6 6 2,-4-5 1,-8 6 3,-2-2 1,-1-1 1,2 2 1,-4-1 57,-7 5 0,6-4 4,-1-1 0,2-1 44,-1 2 0,3-2-85,6-4 0,0-1 2,1 7 0,5-7 15,5 1 0,2-2-154,2-3 0,2 3 52,2 2 0,5-2-52,5 2 0,8-2 71,2-3 1,2-4-88,-1 0 1,2-2-11,-2 2 1,3 1 85,1-6 0,1 5-90,-1-5 0,-5 1 33,1-1 0,-5-3-423,4 3 1,-6-4-58,2-1 0,1 0-239,-2 0 0,6 0 822,-5 0 0,6-6 0,-3-2 0</inkml:trace>
  <inkml:trace contextRef="#ctx0" brushRef="#br3" timeOffset="-182366.46">27032 12394 7569,'-15'0'439,"7"0"121,-5-6 1,10 4-78,-7-3 1,7 5 112,-2 5 1,-2 3-193,2 7 0,-4 1-122,4 4 0,-2-2 1,2 6 0,4 1-59,-4 4 1,3 1-69,2-1 0,0-1-63,0-4 1,7 2-153,2-6 1,5 1 30,0-1 1,6-5-188,-1-1 0,3-1-88,-3-8 0,-1 5 153,7-5 0,-6 0-57,6-5 1,-7-2 110,1-3 0,3-3-5,-3-7 0,2-4-29,-1-1 1,-4-4 39,4 4 1,-5-6 78,-6 1 1,5-2 128,-5-3 1,-2 6 100,-2-1 1,1 7-95,-1-1 1,0-2 104,-5 1 0,0 0-40,0 6 0,5 4 286,0 0-201,0 7-84,-5-4-52,0 7-77,0 13 0,0 2-94,0 10 0,0 2 72,0-2 0,0 3-235,0 1 1,0 0 74,0 1 1,1-3-517,4-2 0,-1 1 292,5-6 1,-4 4 119,5-4 1,0-1-332,5-4 0,1-2-576,4-3 0,-4-3 321,3-7 1,3 0 809,-3 0 0,7-14 0,-3-2 0</inkml:trace>
  <inkml:trace contextRef="#ctx0" brushRef="#br3" timeOffset="-182037.46">27811 12365 7569,'0'-15'421,"7"0"1,-6 1 129,4-1 1,2 5-18,-2 0 12,-1 7 0,3-3-172,3 6 1,-4 1-85,-1 4 1,2 0-96,-2 10 0,0-4-12,-5 9 1,0 1 244,0-1 0,-2 6-93,-3-2 0,2 9-125,-7 1 1,2 2 64,-2-2-217,-3 4 0,6 1 0,-2-1 147,4-2 1,3-2-11,2-5 0,0-1-419,0-3 1,2 1 166,3-7 0,4-1-331,11-8 1,1-2 160,4-3 1,7-3-68,-2 3 0,2-8-63,-2-2 63,6-7 0,-5 9 1,3-7-111,-3-1 0,-3 3-35,-4-2 0,4 2 48,-3-2 0,-4-2 119,-2 7 1,-2-4-895,-2 4 389,-1 0-320,1-2 1097,-7 6 0,-1-12 0,-7 4 0</inkml:trace>
  <inkml:trace contextRef="#ctx0" brushRef="#br3" timeOffset="-181846.46">27943 12571 7569,'-13'-2'0,"3"-3"982,4 3-122,6-4 0,3 4 0,5-1-385,7-2 1,10-1-481,-1 1 1,4 1-364,1-5 0,1 5 8,-1-1 0,-4-1-441,-1 1 0,-6 0-958,2 5 1759,-4-6 0,-1 4 0,-1-5 0</inkml:trace>
  <inkml:trace contextRef="#ctx0" brushRef="#br3" timeOffset="-181678.46">28017 12291 7569,'0'-8'2105,"8"0"-1739,7 3 1,1 2-105,9-7 1,-1 7-617,5-2 0,1 3 268,-1 2 1,1 0 299,-1 0-214,0 7 0,7 1 0,2 7 0</inkml:trace>
  <inkml:trace contextRef="#ctx0" brushRef="#br3" timeOffset="-180339.46">24915 13849 7569,'0'-8'-62,"0"0"748,0 3-98,-6 4 241,4-6-505,-4 7 0,6 7-101,0 2 1,0 13-61,0 7 0,0 2-77,0 8 1,0-4 53,0 4 0,0-2-111,0 3 0,-2 0 55,-3-5 0,3-3 42,-2-7 1,2 1-177,2-6 1,-5-1 121,0-4 1,0 0-29,5-7-100,0-2 1,0-7 63,0-4 0,0-8-114,0-7 1,0-11 135,0 2 1,0-6-14,0 1 1,0-2-215,0-3 0,0-8 45,0 2 1,5-7 5,0 3 0,5-5 75,-5 5 0,6 0 49,-1 5 0,3 2-1,2 2 0,-1 6 6,1 10 0,0-2 60,0 6 1,4 2-83,1 8 0,-1-1 53,-4 6 1,5 0-29,-1 5 1,1 0 73,-5 0 0,-1 7-23,1 2 1,0 9 3,-1 2 1,-4 6-52,0-1 1,-2-3 1,2 3 0,1-2 20,-6 1 1,2-1 3,-2-3 0,-4-4-24,4 4 0,-3-4 12,-2-1 1,0-6 282,0 1-54,0 0-65,-7 5-137,6-7 0,-8-2 39,5-6-255,2 0 74,-5 0 43,7-6 229,0 4-120,7-4 152,-5 6-113,4 0-53,-6 6 0,0-2 37,0 5 1,0 1 54,0 5-105,0 0 1,0 4-1,2 1 34,3-2-30,-4 5 0,6-5 1,-7 6 24,0 2 0,0-3-52,0 2 0,0-3 42,0 3 0,0 1-2,0-6 1,0 4-50,0-4 0,0 4-96,0-4 0,0-1 77,0-4 0,-5 0-8,0 0 0,0-6-173,5 1 97,-6-7-258,4 4 178,-5-7-238,7 0 85,-6 0-157,4 0-252,-4 0 1,19-7-1,3-1 1</inkml:trace>
  <inkml:trace contextRef="#ctx0" brushRef="#br3" timeOffset="-180057.46">25062 14041 8393,'-18'0'412,"4"0"0,7 0-412,-3 0 1492,7 0-531,-3 0-774,19-7 0,3 4-4,13-7 1,1 5-567,-1-5 0,5 0 156,1-4-542,6-1 0,-9 5 0,6 0 152,-2-1 0,-7 3 617,-4-2 0,-7 0 0,3-4 0</inkml:trace>
  <inkml:trace contextRef="#ctx0" brushRef="#br3" timeOffset="-179645.46">24445 13644 7569,'0'-15'352,"-7"7"-158,6-5 1,-6 9 0,6-4 526,-4 2-245,3 1 88,-4 5 1,6 11-370,0 4 0,0 14-12,0 1 1,0 7 11,0-2 0,0 4-169,0-5 1,0 7-70,0-2 1,0-3-66,0-2 1,0-3-64,0-1 0,0 3-275,0-4 0,0 2-197,0-11 0,0-1-36,0-4-348,0 0 420,0-1 607,0-6 0,0-1 0,0-7 0</inkml:trace>
  <inkml:trace contextRef="#ctx0" brushRef="#br3" timeOffset="-179445.46">24122 13600 7569,'-15'-15'675,"7"7"1,1-5-585,7 3 1,0 2 57,0-2 0,8 5 288,7-5 0,1 2-90,9-2 0,4-6-218,6 6 0,5-6-151,0 6 0,2 2-245,2-2 0,4 7-60,-4-2 1,8 3-358,-8 2 0,3 0-873,-3 0 1557,1 7 0,-1 1 0,0 7 0</inkml:trace>
  <inkml:trace contextRef="#ctx0" brushRef="#br3" timeOffset="-178773.46">25606 13732 8042,'-1'15'21,"-4"-1"1,3 3 71,-3 2 1,3 4 648,2 6 1,0-4-398,0-1 1,-4 1-122,-1 4 1,0 1-42,5-1 1,0 1-37,0-1 0,0-5-237,0 1 1,0-7 71,0 1-34,0-2 1,-2-4 0,-1-2 143,-2-1-199,0-7 24,5 4 1,0-9 71,0-3 0,0-3-119,0-6 1,0-8 86,0-2 0,0 1-77,0-2 0,2-4 24,3-5-20,-4-7 0,11 3 1,-6-6 17,2 0 1,2-5 25,5 0 0,0 0 114,-1 5 1,6 6-104,-1 4 1,6 5 2,-5 4 0,4 6-10,-4 9 1,4-2 268,-4 8 1,-1-1-22,-4 5 0,-5 0-26,0 0 1,-2 1-123,2 4 0,1 3 14,-6 7 0,5 0-10,-5-1 0,0 3 25,-5 2-75,0-2 0,0 9 1,-2-5 30,-3 2 1,0-3 24,-10 4 1,4-1 42,-9 1 1,-1 4 222,2-3-219,-8 2 1,9 1-1,-4-2 159,0-1 0,3-2-202,4 1 0,5 2 55,0-6 1,7 4 25,-2-4 0,10 1-75,5-1 0,5-9-682,4 4 1,4-5 144,7 0 1,1 1-167,3-6 1,-3 0 140,3-5 0,2-2-186,-2-3 0,1-3 696,-6-7 0,1 1 0,-1-1 0</inkml:trace>
  <inkml:trace contextRef="#ctx0" brushRef="#br3" timeOffset="-178307.46">26444 13644 7569,'0'-15'0,"-5"0"96,0 1 114,0 5 0,-1-2 629,-4 6 1,2 0-443,-2 5 1,5 0 23,-5 0 0,5 2-108,-4 3 0,4-2-130,-5 7 1,5 4 1,-5 6 0,0 1 21,-4-1 1,4 3-106,0 6 1,2 1 27,-2-1 1,2 0-86,3 1 0,3 1 25,-2 3 1,2-3-179,2 3 0,6-7-216,4-3 1,-2-1 176,2 1 0,5-2 111,5-8 1,1 1-68,-2 0 0,-1-7-323,7-3 1,-6-4 155,6-1 0,-5 0 92,4 0 0,-6-6 68,2-4 1,-4-8 90,-1-1 0,-1-3 50,1 3 0,-2 2-29,-3-2 0,3 1 85,-3-2 1,-2 4-42,2-4 0,-5 4 63,4 1 38,-5 1 115,9-1-199,-5 0 0,2 7 69,0 3-69,-7 3 0,5 2-24,-3 0 1,-4 7 7,4 3 1,-3 4 2,-2 6 1,0-2-48,0 7 1,0-6-72,0 6 0,2-2-161,3 1 1,-4 2-41,4-6 0,-2 1-671,2-1 103,-3-4 0,9 5-122,-6-6 960,7-7 0,-11 5 0,6-5 0</inkml:trace>
  <inkml:trace contextRef="#ctx0" brushRef="#br3" timeOffset="-178123.46">26532 13908 7569,'-8'-6'-15,"2"4"0,6-6-87,0 3 1,1 3 662,4-3 1,8-1-255,7 1 1,6-5-512,-2 5 1,9-4 59,1 4 1,2-5-496,-1 5 0,-3-6 216,7 1 0,-6 2 423,1-2 0,-3 0 0,-1-5 0</inkml:trace>
  <inkml:trace contextRef="#ctx0" brushRef="#br3" timeOffset="-177807.46">27135 13658 7569,'8'-6'162,"-1"4"0,-6-4 302,4 6 1,-3 6-136,3 4 1,-4 3 26,-1 2 1,0 1 126,0 4-225,0 3 1,0 1 0,-1 1 73,-4 1 0,3 1-12,-3 3 1,-1 1 12,1 3 1,-2-3-104,2 4 0,4-4-35,-4-2 0,3 0 0,2 1 0,2-6-192,3 1 1,3-7 55,7 1-225,-1-2 1,3-3 0,1-1 134,1-3 0,7-3 93,-1-7 1,1 0-820,-2 0 1,4 0 374,-3 0 0,-2-2-224,1-3 1,-4-1 182,4-4 0,-6-3-44,2 3 0,-4-1 16,-1 1 1,-1-3-1,1 3 0,-2-3-252,-3-2 703,3 0 0,-11-6 0,4-2 0</inkml:trace>
  <inkml:trace contextRef="#ctx0" brushRef="#br3" timeOffset="-177623.46">27252 13982 7569,'-14'0'262,"-1"0"1,5 0 571,0 0-445,7 0 0,-2 0-145,10 0 1,3-5-336,7 0 1,5-5 104,-1 5 0,7-5 127,-1 6 1,1-8-1,-1 2 1,2 2-772,-2-2 1,-2 2 629,1-2 0,-6-9 0,3 2 0</inkml:trace>
  <inkml:trace contextRef="#ctx0" brushRef="#br3" timeOffset="-177428.46">27385 13717 7715,'-8'-1'1077,"3"-4"-382,3 3-456,2-5 1,7 7 58,2 0 1,11 0-99,5 0 0,-3 0-399,3 0 1,-1 0-508,6 0 0,-1 0 232,1 0 1,-1 0-986,0 0 1459,1 0 0,-1 0 0,1 0 0</inkml:trace>
  <inkml:trace contextRef="#ctx0" brushRef="#br3" timeOffset="-170388.46">28311 13776 7569,'-5'-15'0,"0"1"209,-6 5 117,9-4 1,-5 10 131,7-7 461,0 7-354,0-10-238,0 5-95,0 0 135,0 1-164,7 20 1,-5 3-9,2 14 0,-2-1-209,-2 1 0,0-1 41,0 0-126,0 7 0,0-5 1,0 4 124,0-4 1,-5-2 58,0 1 0,-1-1-330,1 0 1,3-6 103,-3-3 0,-1 1 75,1-1 0,0-6-307,5-4-903,0-7 343,0 10-113,0-11-513,0 5 1559,0-20 0,-7-4 0,-1-12 0</inkml:trace>
  <inkml:trace contextRef="#ctx0" brushRef="#br3" timeOffset="-170180.46">27987 13747 7569,'-8'-23'553,"-5"8"-98,12 2 0,-8 10 155,5-7-17,2 7-347,2-4 1,8 2-1,7 0 25,-1 2 1,8 0-89,2-2 1,4 3-123,1-3 0,2-1-212,4 1 0,-3 0-228,8 5 1,-3-5-39,2 0 0,-3 0-555,-6 5 1,4 5 971,0 0 0,1 6 0,-6-2 0</inkml:trace>
  <inkml:trace contextRef="#ctx0" brushRef="#br3" timeOffset="-159736.46">29590 13541 7405,'0'-8'1537,"0"1"55,0 7 1,5 2-1261,-1 3 0,8-2-35,-2 7 1,3-5-120,1 4 0,1 1 22,0 5 1,1-4-207,4 4 1,-2-4 75,6 9 0,-1-4-206,2-1 1,-4 0 135,-6-1 0,4 1-358,1 0 0,-1 0 16,-4-1 0,0 1-78,-1 0 1,1-2 181,0-3 1,-5-2-179,-1-3-184,-5-4 1,4 6-234,-3-7-97,-4 0-36,6 0 966,-7-7 0,-7-1 0,-1-7 0</inkml:trace>
  <inkml:trace contextRef="#ctx0" brushRef="#br3" timeOffset="-159420.46">30207 13526 7569,'-15'0'316,"7"0"1,-5 2 235,3 3 0,4-2-187,1 7 0,3-1 153,2 6 1,0 6-157,0 4 1,2 4-68,3 6 0,-4 2-97,4 7 0,-3 5 22,-2 0 1,0 8-38,0 2 1,-7 0-1,-2 5 1,-4-4-29,-2-1 0,-5 0 28,1 0 1,-8-1-107,3 1 1,-4-5 63,-1 0 0,4-10-131,1 5 0,4-13 45,-4 3 1,11-11-267,-2-4-655,4-6 484,2 4-439,3-14 316,6-2-336,6-19 1,-2 2-41,5-14 1,1 7 880,5-1 0,0-4 0,-1 0 0</inkml:trace>
  <inkml:trace contextRef="#ctx0" brushRef="#br3" timeOffset="-158111.46">23519 12027 7569,'0'-21'-254,"0"4"0,0-6 598,0 4 0,0 2-98,0-2 1,0 7-158,0 3 1,0 4 169,0-5-39,0 7-243,0-4 99,6 7 0,-4 7 27,3 2 0,-3 11-1,-2 5 1,0 2-35,0 3 0,0 6-16,0 3 0,0 8 3,0 2 0,0 12 30,0-3 1,5 6-18,-1 0 1,1 3-118,-5 6 0,0 2-47,0 4 0,0-2 156,0 6 1,0 5-309,0 5 0,0 0 235,0-5 0,5 2 1,0 3 1,0-1-106,-5 6 1,2-7 110,3 2 1,-4-8-16,4-1 0,2-6 137,-2 5 1,1-4-77,-1 4 0,-3-6-184,2 1 1,3-8 126,-2-1 0,1-5 189,-1 4 0,-3-6-15,3 2 1,-3-9-69,-2-1 1,0-6 104,0 1 0,0-8-137,0-2 0,0-8 207,0-2 0,0-1-225,0-8 0,0 4 153,0-4 1,0-1-140,0-4 0,1-5-794,4 0 69,-3-1-130,4 6 9,-6-7-178,0-1 386,7-7 1,1-7 584,7-3 0,-1-9 0,1-4 0</inkml:trace>
  <inkml:trace contextRef="#ctx0" brushRef="#br3" timeOffset="-156435.46">23813 11880 7111,'-8'8'465,"1"-2"1,9-6-78,3 0-289,3 0 1,8 0 0,4 0-42,4 0 0,6 0 86,4 0 0,4 0-129,6 0 0,6 0 81,4 0-126,10 0 1,3 0-1,8 0 84,3 0 1,6 0-24,9 0 1,-3 0-163,3 0 0,1 0 168,0 0 0,-43 0 1,2 0 36,-2 0 0,1 0 0,1 0 0,0 0-41,-1 1 1,-1-2 0,1 1 0,1-1 33,0-2 1,1 1 0,-1 1 0,0 0-781,4-1 0,-1-1 726,-3 2 1,0 1-1,5-1 1,0 0-1,-1 0 1,-1-1 36,2 0 1,0-1 0,-2 0 0,1 1-169,-1 2 0,0 0 0,0 0 0,-1 0 136,2 0 0,-1 0 0,2 0 1,0 0 18,-1 0 1,-1 0 0,-1 0-1,1 0-53,0 0 0,0 0 0,-2 2 0,0 1 29,3-1 0,-1 1 1,-2 0-1,0 0-37,2 0 0,0-1 0,0 0 0,0 0 20,0 2 0,0 1 0,2-3 0,-1 0-53,-4 0 1,1 1 0,3 0 0,1 0 64,-2 0 1,0-1-1,2 1 1,-1-1-8,-1-2 0,0 0 0,2 0 1,-1 0-17,-3 0 1,-1 0 0,2 0 0,-2 0 6,-1 0 1,-1 0 0,1 2 0,-1 1 51,1-1 0,-1 1 0,0-1 0,-1 1-48,48-3 1,0 1-43,-10 4 1,4-2-5,-9 7 0,-1-5-218,1 5 1,-6-7 222,1 2 1,-3 2-79,-1-3 0,-1 6 73,1-5 0,-2 5-22,-4-5 1,3 1 113,-8-1 0,3-3-77,-3 3 1,-4 1 238,0-1 0,0 2-220,-5-2 1,-4-4 698,-1 4 0,-8 2-749,-2-2 0,-4 1 365,4-1 0,-7-3-345,3 3 0,-4 1 129,-2-1 1,-4 0-110,-1-5 1,-1 5-15,1 0 0,-2 0 44,-8-5 1,1 0-12,0 0 1,0 0 6,-1 0 7,1 0 1,-2 1 20,-3 4-54,3-3 16,-5 4 0,0-4 63,-3 3 0,-3-2 2,-2 7 70,0-7 0,0 10-97,0-3 0,0 3 4,0 2 0,0-4-6,0 4 1,0-2 6,0 12 1,0-6 62,0 6 0,0-1-63,0 6 1,0 4 36,0 0 0,0 10-30,0-5 1,-5 9-37,0-4 0,0 0 7,5 5 1,-5 3 2,0 2 0,-1 3-17,1 2 0,2 2-9,-7 2 0,6-7-21,0 3 0,-3-4 45,2 4 1,-5 0-8,5-1 1,-4 1 32,4 0 0,-2-3 82,2 2 0,2-2-72,-7 8 1,7-4 12,-2-1 0,2 0-28,-2-1 1,3 1 2,-3 0 0,-1-5-57,1 0 1,-7-2 57,3 2 1,1 2 92,-2-7 1,5 3-90,-5-8 1,5 3-50,-5-8 0,5 2 10,-4-2 1,4 2 4,-5-6 0,7 1-18,-2-2 1,-3-3-9,-2 3 1,2-8 31,-2-1 1,5-1 2,-5 6 1,5-7-13,-5-4 1,6-3-75,-6-1 1,5 0 11,-5 0 0,5-1 51,-5 1 0,5-2-4,-4-3 1,4 3-121,-5-3-16,0 3 102,-5 1 0,1 0 15,-1-5 0,5-2-20,0-7 15,1 6 0,-6-4 1,0 3 0,1-3 46,-1-2 0,0 0 121,0 0 0,-1 0-104,-3 0 1,1 4 96,-7 1 1,1 0-81,-6-5 0,-4 5-18,0 0 1,-7 2 10,2-3 1,-4-2 35,-1 3 0,-2-3 51,-3-2 1,2 5-87,-7-1 0,-2 1 4,-7-5 0,1 0 6,-7 0 1,5 0 1,-4 0 1,-1 0 53,-4 0 1,-1 0-55,1 0 0,-6 0-245,1 0 0,-7 0 250,2 0 0,1 0-4,-1 0 1,-2 0-47,-8 0 0,3 5-101,-3 0 1,3 0 146,2-5 1,-5 0-8,0 0 1,-5 0 64,5 0 1,-2 0-83,2 0 1,-4 0-247,46 0 1,-1 0 0,-46 0 225,0 0 0,5 0-80,-5 0 0,0 0 94,47 0 0,-1 0 0,-46 0 14,0 0 0,5 2-93,-5 3 1,2-4 37,-2 4 0,47-2 1,1 1-75,-48 1 0,1-1 83,-1-4 0,0 5-32,47-2 1,0-1 0,-46 5 23,4-2 1,2-4 27,-2 4 1,-2 2-37,-3-2 71,3 0 0,2-1 1,-2 3-29,-1 1 1,3-3 10,-5 5 1,8-5-214,2 5 0,-4-7 201,9 2 0,-7 1 11,7-1 1,3 5-20,2-5 1,2 0-133,3-5 0,6 0 55,3 0 0,4 0-44,1 0 0,7 0 244,3 0 1,3 0-225,2 0 0,6-5 232,4 0 1,10 0-255,4 5 0,4-2-589,1-2-77,7 2 780,1-5 0,7 7 0</inkml:trace>
  <inkml:trace contextRef="#ctx0" brushRef="#br3" timeOffset="-154923.46">27458 11777 7527,'-8'0'952,"2"-7"-653,6 6-4,0-12-174,6 4 1,-4-5 125,3-1-129,-4 0 1,-1-4-21,0-1 1,0-1-28,0 1 1,5 2 8,0-6 0,0-1-82,-5-4 1,0-5 99,0-1 0,0-7-91,0-2 0,-2 0 37,-3-5 1,4-5-99,-4-5 0,3-1 74,2-9 0,0 5 20,0-4 1,0 9 11,0-5 1,-1 12-2,-4-7 0,3 4-102,-3-4 0,2 5 82,-2 0 1,2 7 3,-7-2 0,5 3-56,-5 2 1,5 0-70,-4 0 0,5 0 89,-1-1 0,-1 1-11,1 0 0,-2 5 8,3 0 1,2 6-6,-3-1 1,3 3 94,2 2 1,-5 1-84,1 3 0,-1 4 103,5 6 0,0 1-54,0-1 0,-2 5 9,-3 0 1,4 5-12,-4-4 1,3 5-49,2-2 1,0 17 19,0 4 1,-2 3-16,-3-3 0,4 4 4,-4 1 0,3 4 6,2-4 1,-5 6-19,0-1 0,1-3-1,4 3 0,-5-1 13,0 6 1,-2-1 2,2 1 1,2-1-86,-7 0 1,5 1 74,-4-1 1,4 2-114,-5 4 1,2-4 91,-2 3 1,-3-3-8,3-2 1,-1-4-65,1-1 1,-3-1-4,3 2 0,2-4 66,-2-6 0,5-2-26,-5-4-87,7-2 99,-10-7 1,11-7-1,-3-2 1,4-9-21,1-2 1,1-6-72,4 1 0,-1-2 124,5-3 0,-4-1 13,5-3 0,-2 3 46,2-3 0,3-4-93,-3-1 0,3 1 54,2-1 0,-6 0-26,1-5 0,0 1 100,5 4 0,-1-2-84,1 7 1,0 0 130,0 4 1,-6 3-35,1 2 1,0 4 33,5 6 0,-6 2 39,1 3-79,0-3 1,5 12-27,-1-4 0,-4 3 17,0 2 1,0 7 34,5 2 1,-1 11-36,1 4 1,0 4-29,-1 2 0,1 1-29,0 3 1,-1-1-13,1 6 1,0-7-9,0 3 0,-1 1-8,1-2 0,0-1-199,-1-9 1,1 2 76,0-6 0,-5-1-109,-1-4 1,0 0-76,0 0-440,4-7 0,-4-2-3,5-6 748,1 0 0,0 0 0,-1 0 0</inkml:trace>
  <inkml:trace contextRef="#ctx0" brushRef="#br3" timeOffset="-144296.46">1779 1796 7569,'8'-8'1057,"-1"-5"0,-7 10-289,0-7-391,0 7-285,0-4 0,-5 14 24,0 2 0,-7 11-158,3 5 0,-6 2 86,-5 3 0,4 4-74,-4 0 1,-2 5-55,-3-4 1,2 4 25,-1-5 0,6 5 67,-2-4 0,-1-1-61,1-5 1,2 1-38,9-1 1,-5-1-31,5-3 1,1 1-202,-2-7 1,5 1-43,-5-5 0,7-1-235,-2 1 0,2-5-127,-2 0 0,3-6 724,-3 6 0,-10-6 0,-1 2 0</inkml:trace>
  <inkml:trace contextRef="#ctx0" brushRef="#br3" timeOffset="-143990.46">1265 1958 7569,'-9'0'1963,"3"0"-1374,19 0-288,-3 6 0,17 3 0,-2 5 10,3 1 0,1 6-116,1 4 0,4 2 47,0 3 0,5 1 83,-4 3 1,4-3-226,-5 4 0,0 0-143,-4 0 1,-1-1-198,1-5 1,-8 1 167,-2-1-226,3 1 1,-8-3 0,1-2-67,-5-5 142,-1-4 0,-2-1 1,-1-2-333,-1-4-28,-4-2 166,5-7-223,-7 0 1,-7 6 0,-1 3 0</inkml:trace>
  <inkml:trace contextRef="#ctx0" brushRef="#br3" timeOffset="-147038.46">0 753 7569,'0'-15'-98,"0"0"696,0 0-197,0 1 35,0 6-95,0 1 30,0 7 0,5 7-27,0 2-312,0 4 0,0 4 1,2 1 126,1 1 1,-3 8-125,4-3 0,-5 4-96,1 1 1,1 1 35,-1-1-66,0 7 0,-5-3 0,0 6 82,0 2-104,6-5 1,-4-1 0,3-5 8,-3-1 16,-2 1 1,0-6-1,1-1-12,4-2 0,-3 4-69,3-6-76,-4 1 0,4-5-51,0-1 1,2-4-397,-2 0 350,-4-7-131,12 4 1,-10-6 472,7 4 0,0-10 0,5 4 0</inkml:trace>
  <inkml:trace contextRef="#ctx0" brushRef="#br3" timeOffset="-146380.46">485 826 8027,'10'7'370,"0"2"1,-5 6-236,5 5 1,-7 3-15,2 6 1,-3 0-102,-2 1 1,0-1 78,0 1 1,0-1-87,0 0 1,0-1 81,0-3 1,0-3-105,0-2 1,0-8 30,0 2 97,0-2-26,0-4 166,0-2 491,0-6-654,0-13 0,0 2-116,0-14 1,0 1-192,0-6 1,0 1 128,0 0 0,0-1 85,0 1 1,1-1-15,4 1 0,-3 1-36,3 4 0,1-2-13,-1 6 0,2 0 6,-2 6 1,-2 1-25,7 3-71,-7 3-42,10 7 0,-5 0 158,7 0 1,-5 7-25,-1 3 0,1 3-6,5 1 1,0 8 42,-1 2 1,1-1 13,0 2 1,-1-1-39,1 5 1,0-1 7,-1-3 0,1 2 21,0-2 1,0-4 3,-1-1 1,1 1 41,0-1 0,-1-2-76,1-9 131,0 4 1,-1-9 0,1 4-30,0-2 1,0-1 79,-1-5 0,1-5-58,0 1 0,-2-8 118,-3 2 0,3-4-77,-4-6 1,0 4-34,0-4 1,-5-1 26,1 1 1,-4-4 38,-1 4-119,0-6 1,0 3 0,-1-6 78,-4-1 0,1 3-36,-5 2 1,-1-3-148,-5 4 0,5-2-195,0 1 1,2 4 22,-2 6 0,2 2-523,3 3-1026,4-3 957,-6 12 416,7-6 1,7 17 417,3 0 0,3 6 0,1-8 0</inkml:trace>
  <inkml:trace contextRef="#ctx0" brushRef="#br3" timeOffset="-145815.46">1367 767 7322,'5'15'92,"0"0"197,7-1 1,-6 8 0,6 4-60,-3 6 1,0-1-126,0 4 1,3 1 24,-7-2 1,5 0 77,-6-4 1,6-1-75,-5 0 0,2-4-44,-2-1 0,-4-6-202,4 2 1,-3-9 56,-2-1 2,0-6 0,0 4 130,0-3 410,0-4-291,0 6-248,0-20 0,0 3-70,0-10 1,-2 4-19,-3 1 0,4 1 0,-6-6 0,5-1 17,-3-2-22,4-2 0,-11-4 0,6 0-61,-2-1 126,4 1 0,-7-6 0,6 0-6,2-3 1,1 4 84,2-6 0,0 8 194,0-2 1,0 7-6,0 3 1,0 6-19,0-2 0,2 4-59,3 1-65,3 1 0,7 1-25,-1 3 1,1 2-57,0 3 0,1 3 88,4-3 1,-4 5-14,4 5 0,2 3-292,3 7 0,-4 0-54,-1-1 203,-4 1 1,-1 0-1,-1 1-43,1 4 148,0-4 1,-7 7-1,-3-5-25,-3 1 0,-2 1 9,0-5 0,-2-1-34,-3 1 1,-3-5 19,-7 0 0,-4-2 162,-1 2 0,-5 1-61,6-6 0,-2 5-59,1-5 1,4 0-73,-4-5 1,4 4-322,1 1-95,7 0-463,-5-5 604,11 0 333,-4 0 0,6 7 0,0 1 0</inkml:trace>
  <inkml:trace contextRef="#ctx0" brushRef="#br3" timeOffset="-145338.46">1955 738 7771,'0'10'437,"0"-1"1,0-4-124,0 5 1,0 2-71,0 7 0,0-1-100,0 7 0,0-1 11,0 6 1,0-3-49,0-2 1,0 3-100,0-4 1,5-1 65,0 1 0,5-1-175,-5 2 1,6-4 26,-1-6 0,2-1-138,-3 1 1,4-2 25,-3-3 1,3 1 117,2-6 0,5 0 33,-1-5 1,1-1-41,-6-4 1,6-3 12,0-7 1,4-5 25,-4 1 0,-1-6 10,-4 6 0,0-3 55,-1 3 0,-4 1 114,0-7 0,-2 2 44,2-1 0,-3 1-78,-7 3 1,4-1-80,1-3 1,0 2 91,-5 8 1,2-1 114,3 0 1,-4 6 59,4-1-78,-3 7-864,-2-4 509,6 14 1,1 1 52,3 6 1,3 1 0,-7 5 0,6-1 12,-2-1 0,-2 3 5,2-1 1,3 6-61,-4-1 0,3-2-77,-2 1 1,3-1 21,-3 1 0,3 3-185,1-8 0,-4 1 182,0-6 1,0 1-61,4 0 0,-2-7 243,3-3 0,-4 3 0,10 0 0</inkml:trace>
  <inkml:trace contextRef="#ctx0" brushRef="#br3" timeOffset="-145057.46">2970 650 7569,'-9'0'782,"3"0"-82,6 0-587,0 6-57,0 2 1,0 9-1,2 2 47,2 6 0,-2-2-18,3 1 0,2 1 26,-3 4 1,6 0 9,-5 1 0,2-1-206,-2 1 0,-2-3 81,7-2-115,-7 3 0,3-10 0,-4 5 61,3-2-141,-3-2 0,4-4 0,-6 0-228,0-1 164,7 1 0,-6-5-421,4 0-166,-3-7 850,4 4 0,3-7 0,5 0 0</inkml:trace>
  <inkml:trace contextRef="#ctx0" brushRef="#br3" timeOffset="-144831.46">2749 650 11066,'16'-8'563,"4"3"-585,-4 3 0,14-3 0,-2 0 202,4 2 1,3 1 2,-6 2 1,5-5-574,1 0 0,4 1-1702,-5 4 2092,0 0 0,-4 6 0,-1 2 0</inkml:trace>
  <inkml:trace contextRef="#ctx0" brushRef="#br3" timeOffset="-142739.46">3558 1840 7569,'-23'0'1126,"8"0"-500,2-6-408,5-2 499,0-1 729,1 3-1088,7 6 1,12 0-144,2 0 1,12-2 127,4-3 1,6 4 84,8-4-346,6-3 0,4 6 1,10-4 146,5-1 1,2 4-24,3-7 0,4 7-368,1-2 1,4-2 21,-5 2 0,1-4 40,-6 4 1,-6 0-187,-3 5 1,-5-2 30,-5-3 0,-10 4-43,-10-4 232,-3 3 1,-6 2-1,-3 0-28,0 0 601,-9 0 173,0 0-284,-12 0-17,6 0 209,-7-7-870,0 6-6767,0-6 7049,-7 7 0,-1 7 0,-6 1 0</inkml:trace>
  <inkml:trace contextRef="#ctx0" brushRef="#br3" timeOffset="-142027.46">4910 1517 7569,'-15'-7'1038,"7"6"-326,1-6 1,6 2 1193,-4 0-789,3-6-173,-4 9-476,6-4-361,0 6 47,6 0 0,-2 0-94,5 0 1,-2 0 87,8 0 1,-4 5-106,9 0 1,3 6-259,1-1 1,4 3 44,1 2 0,5-1-73,1 1 1,6 0 101,-2-1 1,-3 1-45,-2 0 0,2 0 105,-2-1 0,1 1-11,-6 0 0,-6-1-86,-4 1 0,1-5-52,-5 0 0,3-5 285,-9 4 1,-2-4-32,-2 5 157,3-7-154,-6 10 106,4-11 0,-12 9-130,-4-6 0,-3 7-114,-2-2 0,0 1 78,1-1 0,-3 3-125,-2-3 0,1 1 9,-7-1 1,6 3-12,-6-3 1,2 3-72,-1 2 1,-4-6 122,4 1 1,-4 0 112,-2 5 1,1-1-122,0 1 1,-1 0-7,1-1 1,-1 1 371,1 0 1,1-5 65,4-1 1,3 0-195,6 0 1,0 3 114,0-7 139,1 0-197,6-5-214,-5 0 0,11 1 188,-3 4-2,3-3-271,2 4 142,7-6-60,-5 0-9,4-6 95,-6 4 1,0-4-125,7 6 147,-6 0 828,6 0-818,-7-7-109,0 5 0,0-6 36,0 3-116,0 4 1,-5-7-891,0 3 458,0 3 291,5-5 248,7 7 0,1 0 0,6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4.68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30 207 7569,'-15'-15'451,"7"7"0,2 4-224,6 14-293,6 7 0,-2 19 0,4 3 162,-2 3-96,6 2 1,-9 0 0,7 1 64,1-1 0,-3-2-3,2-3 1,-7 2 9,2-7-49,3 1 64,-6 1 0,10-15 38,-8 3-214,1-15 237,-5 4-90,0-13 1,2-17 26,3-2 1,-3-12 69,2 1 0,0-1-215,1-8 0,-2 1 26,7-1 1,-2-2-41,2 7 1,3-3 44,-4 7 0,5-1-260,0 12 177,1-1-76,13 5 0,-5 9 165,6 6 1,-6 8 8,-8 11 1,4-1 10,1 7-31,-1-1 0,-4 9-34,0-4 7,-7 4 38,5-10 1,-10 0-44,7-4-1,-7-9 407,4-3-305,-1-20 1,-2-2-67,5-9 0,-5-9 4,1 3 0,3-4 18,2 0 0,-2-2-5,2-3 1,-1-4 4,6 4 0,0-2-6,-1 2 0,6 0 10,0 9 0,-1-1-6,-4 12 0,0-1-37,-1 6 95,8 5 48,0 3 1,8 7-56,-1 4 1,-6 5 70,-3 10 0,-4 3-85,-1 6 0,-1 5 10,1 1 1,-2 5-16,-3 0 0,1 7-9,-6 2 0,7 0-91,-2-5 0,-2 5 66,1 0 1,-4-2-81,5-7 1,-5 0-51,5-5 0,0-1-201,4-5 1,-4 1 4,0-1 0,0-6-566,4-3 905,1-4 0,0-8 0,0-1 0</inkml:trace>
  <inkml:trace contextRef="#ctx0" brushRef="#br0" timeOffset="474">1456 148 6857,'-8'15'1165,"1"6"-918,7-5-39,-6 18-108,4-9 0,-4 16 6,6-7 0,0 0-8,0-4 1,0-1-2,0 1 0,0 4-115,0 0 0,1 5 77,4-4-91,-3-1 0,11-5 0,-3 1 51,3-1 1,1 0-11,1 1 1,0-7-26,-1-4 0,3-4-119,2-5 0,-1 1 108,7-6 32,-1 0 0,11-11 88,-1-4 1,-1-8-25,-9-2 19,-3-6 1,-1 5 0,0-5-3,-2 1 45,-9 1 1,3-6-1,-7 1-18,-2-1 0,-1 1-25,-2 0 0,0-7-53,0-3 0,-7 1-4,-3-1 1,-3 0-182,-2-5 0,-4-1-28,-1 1 106,-6 0 0,7 12 1,-8 2 27,1 2-19,-5 7-313,2 0-12,-2 13 1,-4 3-450,11 10 197,9 3 0,9 18 373,6 3 0,1 2 267,4-6 0,10 9 0,8-3 0</inkml:trace>
  <inkml:trace contextRef="#ctx0" brushRef="#br0" timeOffset="1116">2147 207 7763,'8'11'523,"0"-4"-360,-3 22 0,-3-3 155,3 4 1,-4 5-188,-1 5 1,5 0-38,0 0 0,0 2-52,-5-3 0,2-3 12,2-1 1,-2-4-149,3-2 95,3 0-165,-6 1 258,11-1-36,-12-6-384,6-8 327,-7-9 3,0-6 1,5-18-130,0-6 0,0-7 67,-5 1 1,5-6-10,0-3 1,-1-5-10,-4-5 0,5 3-12,0-3 1,2-1 79,-2 1 0,-4 1-3,4 9 1,2-2 6,-2 7 0,1 5-33,-1 4 30,-3 7-92,11-10-132,-5 19 187,7-4 29,-1 13 0,6 1-32,0 4 0,4 5 37,-4 10 0,4-2 80,-4 6 0,6 1-49,-2 4 1,-1 5 126,2 1 1,-2 5-106,1 0 1,2 2 11,-6 2 1,-1-5-19,-4 0 0,-2 1-9,-3 4 1,1-2 13,-6-3 0,0-1-32,-5-4 0,0-3-79,0 4 0,-1-6 72,-4-4 0,-5-3-1,-10-2 0,2-4-42,-6 4 1,-1 1-99,-4-1 0,-1-1 73,1-4 1,0 0-16,-1-1 0,1-5 15,0-4-94,6-4-15,-12-1-114,17 0-3,-16-6 0,24-9 39,0-10 1,7 3 251,3-3 0,13 1 0,4-6 0</inkml:trace>
  <inkml:trace contextRef="#ctx0" brushRef="#br0" timeOffset="1467">3043 192 8128,'9'5'868,"-3"0"-313,-6 19-472,0 1 0,2 4 0,1 2 136,2 3 1,1-1-29,-1 6 0,-3 1-34,3 4 1,1 0 1,-1 0 0,7 0-20,-2 0 0,-2-5-22,2 0 1,-1-6-260,6 1 0,1-3-13,4-1-5,3-7 1,1 0 0,1-6 88,1 3 0,2 0 78,1-6 0,1-4-169,-1 0 1,0-7-234,1 2 0,-1-5 88,1-5 1,-3 2-20,-2-7 1,1-5-84,-6-4 0,4-2-163,-4 1 297,-1 4 1,-4-12 0,-2 3 274,-3-2 0,-4-3 0,-6 1 0</inkml:trace>
  <inkml:trace contextRef="#ctx0" brushRef="#br0" timeOffset="1657">3205 545 7569,'-16'0'229,"3"0"0,16 0-284,7 0 18,6 0 1,12-2 0,-2-1-74,-1-2 0,4-7 25,5 3 0,2-4-357,-2-2 442,-2-6 0,10-2 0,-4-7 0</inkml:trace>
  <inkml:trace contextRef="#ctx0" brushRef="#br0" timeOffset="1859">3161 148 7652,'31'-2'128,"-6"-3"1,-1 2-194,1-7 1,9 5-171,5-4 1,-1 5 20,1-1 1,0 2-185,5-2 1,-6 4 397,-4-4 0,4 3 0,-1 2 0</inkml:trace>
  <inkml:trace contextRef="#ctx0" brushRef="#br0" timeOffset="2181">4043 148 7889,'0'29'866,"0"6"-487,0-1 1,0 2-203,0-2 0,-2 4 73,-3 6 1,2 0 65,-7 0 0,7 0-119,-2 0 1,-1-5 23,1 0 0,0-4-81,5 4 1,0-6-1,0 1 1,6-5-28,4-4 1,0-2-173,5-4 0,-2-2 155,11 2 1,-4-2-65,4-3 0,1 1-206,4 0 0,2-7 45,4-3 0,-3 1-105,7-1 1,-4 0 130,4-5 1,0 0 64,5 0 0,-6-5-1371,-4 0 1409,4-6 0,-1-4 0,7-8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1.9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15 177 7230,'-8'-8'344,"2"2"0,12 28-253,4 8 0,-4 7 63,-1-2 1,2 1-84,-2 3 1,0 3-1,-5-2 0,4 0-3,1 0 1,0 0-75,-5-5 1,0 4 58,0-5 1,5 0-86,0-4 1,0-6 60,-5 1-4,0-7-131,0 10 164,0-12-7,0 5-43,0-13-36,0-1-157,-7-20 157,6-10 0,-6-13-2,7-3 1,0 3-81,0 6 0,0-1 80,0-3 0,0-3-4,0-7 0,0-2 12,0-3 1,0 3-8,0-3 1,0 5 50,0 5 0,0-2 9,0 7 1,0-1-26,0 6 1,5 4 3,0 1 1,7 6 33,-3-2-42,4 4-7,2 1 0,1 2 8,4 3 1,-2 4 0,6 6 0,-4 6-6,5 4 0,-6 5-4,6 5 1,-1-1 42,6 11 0,-6-4 4,1 8 1,-1 4 5,5 1 1,-4 3-67,-1 2 1,-6 2-2,2 3 0,-4-3 39,-1 3-10,0-10 0,-2 3 0,-2-2-2,-1 2 1,-7-3-6,2 0 0,-3-6 9,-2 1 0,-5-7-6,0-3 0,-6-6 101,1 2 1,-3-4-20,-2-1-92,0-1 0,-7 1 52,-8 0-71,7-1 0,-13-4 6,7 0-173,0-7 72,-14 4-264,5-7 222,1-7 1,8 4 74,9-7-658,10 0 371,4-4 159,6-7 0,1-1 0,4-2 214,5 4 0,3-3 0,2 0 0</inkml:trace>
  <inkml:trace contextRef="#ctx0" brushRef="#br0" timeOffset="333">956 221 7569,'-8'15'111,"1"6"1,7 4-1,0 8 47,0 1 0,0 0-43,0-4 1,0 1 134,0 3 0,2-3-67,3 3 0,-2 2-36,7-2-4,0 7 0,-1-5 1,1 3 127,2-4-415,1-4 1,1-2-1,1-1 137,0-4 1,1 2-38,4-6 0,-2 5-34,6-6 1,-4 1-33,4-6 0,1-4 10,4 0 0,1-7-37,-1 2 1,0-3-146,1-2 0,-1-2 61,1-3 1,-1-3-90,0-7 1,-4-1 61,-1-3 0,-4 1-71,5-7 1,-8 2 318,3-1 0,-4-4 0,-1 5 0</inkml:trace>
  <inkml:trace contextRef="#ctx0" brushRef="#br0" timeOffset="535">1118 618 7144,'29'-5'12,"0"0"1,-4-6-94,-1 1 0,-1 2-13,2-2 1,1 1-112,-6-6 1,4 0 73,-4 0 1,-1 1 130,-4-1 0,0-6 0,-1-2 0</inkml:trace>
  <inkml:trace contextRef="#ctx0" brushRef="#br0" timeOffset="733">1088 148 8240,'30'0'-52,"-1"0"1,0 0-38,1 0 0,-1 0-196,1 0 1,4 0 80,0 0 0,5 0-82,-4 0 1,6 0 75,-2 0 210,-3-7 0,0 6 0,-7-6 0</inkml:trace>
  <inkml:trace contextRef="#ctx0" brushRef="#br0" timeOffset="1333">1882 339 7569,'10'16'0,"-2"4"0,-2 4 0,4-1 18,-5 2 1,5 4 58,-5 6 1,5 0 194,-5 0 1,4-4-128,-4 3 0,5-3-58,-5-2 0,2-4 186,-3-1 0,-2-6-143,5 10-184,-7-18 321,6 10 170,-4-19-507,4 6 1,-6-25 16,0-7-43,0-6 0,0 0 0,2-1 78,3-3-15,-4-6 1,11 10-1,-6-3 50,3 3 1,0 3-29,6 4 1,-5 3-29,0 6 0,-1 0-78,6 1-124,0 5 213,6 3-58,2 6 1,1 8 41,1 7 51,-7-1 0,3 9 1,-6-3-56,0 4 0,-1-1-2,1 2 1,-5-7-125,0 1 15,-1-2-28,6 4 114,0-11 305,-7 9-246,-2-17 241,1 4 1,0-14-153,2-6 0,3-3-57,-7-7 1,4 4 32,-4-4 1,7 1 17,-2-2 1,-2-1-135,2 7 1,-1-8 54,6 3-66,0 3 0,-1-5 0,1 6 52,0 2-23,0-5 1,1 7 10,3-4-163,-9 10 151,10-3 14,-5 12 181,1 7 0,3 15-101,-9 14 0,2 1-46,-7-2 1,4 4-2,-4 6 142,7-7 0,-6 6 1,6-6-2,-2 1-198,-7 4 1,10-9 0,-5 4 16,0-1 0,5-6-94,-3-6 1,3-1-321,2 2 1,-5 1-355,-1-7-129,1 1 938,5-5 0,6-7 0,2-2 0</inkml:trace>
  <inkml:trace contextRef="#ctx0" brushRef="#br0" timeOffset="1748">3322 295 8070,'-21'-15'920,"8"7"-554,-6 3 0,9 10-356,-10 5-18,14 9 0,-12-1 104,13 7 0,-5-1 17,5 6 0,-5 4-1,5 0 1,1 6-22,4-6 0,1 7-93,4-2 0,-2-3 6,7-2 0,5 2-90,4-2 1,6-1 68,-6-8 0,8 1-66,-3-7 0,4 1 90,1-5 0,6-6 49,-1 1 1,2-7-7,-2 2 1,-3-8-52,3-2 0,-3-11-14,-1 1 0,-2-9 99,-4-1 1,2-4 171,-6-6 1,-1 4-92,-4-3 0,-7-2 60,-3 2 0,-3-7-108,-2 2 1,-2-4-19,-3-1 1,-8 0 8,-6 0 1,-7 0-128,1 0 0,-3 6-218,-1 4 1,-1 10-87,1 4 1,1 4-300,4 1 0,-4 5 249,4 0 373,2 7 0,-12 3 0,3 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8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30 162 7569,'-16'0'1034,"3"-6"0,31 4-1003,6-3 0,9-1 4,1 1 0,4-5-134,6 5 0,2-6-191,3 1 1,-2 2-34,7-2 0,0 2-224,5-2 0,-6-3-362,1 3 909,0-3 0,-1-2 0,-3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9.1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353 280 7569,'-13'-20'-51,"3"1"1,-3-1-7,3 5 1,2-1 229,-1-4 0,-1 2 47,-5-6 1,5 6 25,0-2 1,1 1 104,-6 4 1,0-3 20,1 8 1,-1-1-141,0 1 1,0 3-38,1 7 0,-1 0 26,0 0 0,1 7-11,-1 3 1,0 9-17,1 6 1,5 9 0,4 5 0,4 10 85,1 5 1,1 8 13,4 2 1,4 5-276,5-6 1,6 6-47,-1-5 1,1 1 58,-5-1 1,-1-9-227,1 4 1,0-10-300,0 0 1,-2-5 353,-4-5 1,0-3 40,-5-6 1,-2-8-925,3-2 0,-3-9-1175,-2 3 2197,9-8 0</inkml:trace>
  <inkml:trace contextRef="#ctx0" brushRef="#br0" timeOffset="217">0 677 7569,'0'-9'1455,"0"3"-1007,0 6 1,7 0 237,3 0 0,8 0-262,1 0 1,7 0-36,-1 0 1,3-5-313,1 0 0,2 0 94,3 5-615,-3 0 1,4 0 0,-9 0 158,-2 0 1,1 2-116,4 3 1,-6-4 239,-3 4 12,3 3 1,-7-6 0,4 5-1134,-4-1 1,-1-4 1280,-1 3 0,1-4 0,0-1 0</inkml:trace>
  <inkml:trace contextRef="#ctx0" brushRef="#br0" timeOffset="764">882 618 7498,'2'-8'-213,"3"3"480,-3 3 1,6-3 1095,-3 0-363,-4 0-516,6 5 0,-7 7-113,0 3 0,-5 8-144,0 1 1,-6 12-175,1-1 1,-3 4-100,-2 0 0,0 2-79,1 3 0,-1 2 222,0-6 1,-4 1 33,-1-2 0,2-3-883,8 3 0,-3-9 99,3-6 1,2-2-1354,-2-3 1121,7-6 885,-3-1 0,-1-7 0,-1 0 0</inkml:trace>
  <inkml:trace contextRef="#ctx0" brushRef="#br0" timeOffset="948">647 677 7569,'0'-9'2634,"0"3"-2184,0 19 1,2-2-97,3 14 0,5-1 45,9 6 0,-1 4-185,7 0 1,-3 7-246,3-2 1,3-3-246,-4-1 0,2-4-154,-1-2 0,3-4-460,-4-1 1,6-6 384,4 2 505,-3-4 0,11-1 0,-4-1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16 427 5748,'0'14'0</inkml:trace>
  <inkml:trace contextRef="#ctx0" brushRef="#br0" timeOffset="689">30 368 7569,'-8'-2'157,"3"-3"167,4 4 234,-6-6-354,5 7 377,-4 0-285,6 7 0,5 2-205,0 11 0,4 3 62,-4 6 0,2 7-40,-2 3 0,-4-1-9,4 1 0,2 5-133,-2 5 0,0 0 159,-5-5 0,1-1 0,4-4 0,-3 2-137,3-7 1,-4 5-181,-1-4 0,0-6 84,0-5 0,0-6 83,0 2 65,0-4-24,0-7-14,0-3 0,0-8-70,0-2 1,0-11-123,0-10 0,0-14 85,0-5 0,0-5 26,0 0 1,0-2-51,0-2 1,0-10 76,0 5 0,0-9-14,0 3 1,2 0 54,3 6 0,-4 5 122,4 4 1,-3 5-40,-2 5 1,5 5 118,0 9 0,5 4 34,-5 6-37,6 1 1,-3 0 0,7 5 1,-5 2-65,-1 7 0,1 7-15,5 2 1,0 11 0,-1 5 0,1 2-27,0 3 0,4 6 15,1 3 1,0 3-4,-6 2 0,1 2-43,0 3 0,-1-3-82,1 3 1,0-5-45,-1-5 1,-4 2 36,0-7 1,-2 5-165,2-4 0,-2-1 21,-3-5 1,-3 1 13,3-1 0,1-4-20,-1-1 0,0-6-168,-5 2 0,0-9-30,0-1 1,2-2-671,2 2-90,-2-3 444,5-7 694,-7 0 0,0 0 0</inkml:trace>
  <inkml:trace contextRef="#ctx0" brushRef="#br0" timeOffset="880">354 809 7569,'0'-8'0,"0"-1"573,0 4 849,0 4-1127,0-6 1,1 2-104,4 0 0,8-4-211,7 4 0,4-7 74,-4 3 0,11 0 140,-2 0 0,4 4 103,-4-5-1355,1 7 1,4-9-1,0 6 350,-1-3 1,1 5 337,-4-6 0,7 5 369,-7-5 0,-4 0 0,-5-4 0</inkml:trace>
  <inkml:trace contextRef="#ctx0" brushRef="#br0" timeOffset="1114">986 559 7682,'0'-8'569,"-2"1"-336,-3 7 1,3-2 280,-2-2-277,-5 2 0,6-5 108,-7 7 0,5 0-179,-4 0 0,4 7 109,-5 3-209,7-4 0,-5 12 0,4-1 135,-1 4 0,-4 0-70,4 8 1,0-2-18,5 7 0,0-3-107,0-2 1,0 1-140,0-1 0,1 0 85,4 1 1,8-2-328,7-4 0,1-3 76,-1-6-110,-4 0 0,12-7 0,-4-3 43,4-4 1,2-2 200,-1-4 1,0-10-256,1-9 1,-1-6 418,1-4 0,5-4 0,3-6 0</inkml:trace>
  <inkml:trace contextRef="#ctx0" brushRef="#br0" timeOffset="1355">1368 118 7569,'-8'-15'815,"-5"0"-173,4 7-290,1 2 1,2 7-42,6 4 0,1 5 20,4 10 1,3 3-149,7 6 0,0 5-67,0 1 0,-6 7-127,1 2 0,0 0 78,5 5 0,-1-1-141,1 1 0,-5-7 13,0 7-193,-7-7 1,8 4 0,-6-8-12,-2-2-83,6-2 1,-8-1 0,4-4 32,-3-6 1,-2-5 135,0-3 0,0-6-1299,0 1 1478,0-7 0,0 4 0</inkml:trace>
  <inkml:trace contextRef="#ctx0" brushRef="#br0" timeOffset="1561">1441 544 9487,'15'0'506,"1"0"-355,4 0 1,-2 0-328,6 0 0,-4 0 102,5 0 0,-3 0-373,3 0 1,3 0 100,-4 0 0,-1 0-59,2 0 1,-8 0 96,3 0 0,1 0-41,-1 0 1,-5-2 348,-6-2 0,1 2 0,5-11 0,0 5 0</inkml:trace>
  <inkml:trace contextRef="#ctx0" brushRef="#br0" timeOffset="1744">1882 500 7399,'0'10'1045,"0"0"-424,0 1-392,0 2 1,2 2 41,3-1 0,-2 3-88,7 2 1,0-2-72,4 2 0,-4 4-12,0 2 0,-2 2-71,2 3 0,1-6 42,-6 1 0,5-1-220,-5 6 0,2-1-25,-3 1 1,-2-8-155,3-2 1,-3 1 96,-2-1-411,0-1-834,0-10 1476,-7-3 0,5-12 0,-4-3 0</inkml:trace>
  <inkml:trace contextRef="#ctx0" brushRef="#br0" timeOffset="1911">1853 206 7569,'-15'0'257,"1"0"-366,5 7-214,3 1 67,6 6 1,6 1 23,4 0 1,5-5-335,4-1 566,-2 1 0,11 5 0,-6 0 0</inkml:trace>
  <inkml:trace contextRef="#ctx0" brushRef="#br0" timeOffset="2222">2206 485 7630,'0'15'153,"0"0"0,5 4 203,-1 1 0,3 4-37,-2-4 1,-2 4-137,7-4 1,0 6 105,4-1 1,1 2 190,0 3 0,0-1-207,-1 1 1,1-6-69,0 1 0,-1-2-37,1 1 1,0 2-1,-1-6 1,-4-1-105,0-4 0,-7-5 91,2 0 1,-1-7-90,0 2 223,-2-4 72,5-1-314,-7-13 0,0-3-147,0-13 0,0-7 16,0-3 0,0 1-167,0-1 1,0-4-293,0-1 0,4-2 272,1 12 0,5 0-449,-5 4 0,5 3 181,-5 2 1,6-1 16,-1 6 1,3 6 38,2 4 1,-1 2 482,1-2 0,6-3 0,2 5 0</inkml:trace>
  <inkml:trace contextRef="#ctx0" brushRef="#br0" timeOffset="2639">2941 544 8618,'-7'-15'757,"5"7"-326,-11-5 1,7 10 253,-4-7-306,-3 7-212,5-4 1,-5 9 0,3 3 0,-3 3-101,3 7 0,2 6 89,-2 3 1,7 4-124,-2 2 0,-2-1 111,3 0-250,-1 1 0,5-1 1,1-1 40,4-4 1,2 3-55,3-8 1,3 1-28,-4-6 1,4-4-211,2 0 1,0-7 9,0 2 1,-1-10 74,1-4 0,0-5 221,-1 0 1,1-7-147,0-4 248,-7-3 0,5 1 1,-5 0-133,0 3 0,4 4-12,-7-4 1,0 6 204,-5-2 0,4 9 744,1 1-259,0 7-175,-5-4-484,0 7 99,7 7-116,-6 1 1,12 11 0,-4 3 87,-1 1 0,5 1 19,-3 5 1,3 1-472,1-1 1,6 1-130,0-1 1,-1-4-176,-4-1 1,5-6 286,-1 2 1,6-11 458,-6-4 0,7-3 0,-3-2 0</inkml:trace>
  <inkml:trace contextRef="#ctx0" brushRef="#br0" timeOffset="2895">3382 0 7804,'-15'0'1343,"7"0"-1253,1 7 1,7 6 237,0 6 0,2 9 125,3 2-234,-4-1 0,17 12 1,-3-4 20,1 6 0,1-2-78,-3 8 0,3-4-69,2 0 0,-6-1-163,7 0 0,-12-2-72,7-3 1,-5 2 119,-1-7 0,3 1-386,-7-6 0,5-4-66,-6-1 0,1-11-885,-5 2 887,0-4 472,0-2 0,-6-3 0,-2-6 0</inkml:trace>
  <inkml:trace contextRef="#ctx0" brushRef="#br0" timeOffset="3078">3396 427 7569,'-14'0'895,"5"0"-415,3 0 0,8-2-303,2-3 0,5 3-96,5-3 0,6 2-316,0-2 0,6 4-402,-2-4 1,4-2-385,1 2 1021,1-6 0,-1 9 0,0-4 0</inkml:trace>
  <inkml:trace contextRef="#ctx0" brushRef="#br0" timeOffset="3289">3867 353 7891,'0'10'1055,"0"0"0,0 1-818,0 9 1,0-4 6,0 4 1,5 2 87,-1 3 0,6 3-138,-5 1 1,7 5-60,-3 1 1,-2 1-269,-2-2 0,1-3-28,-1 3 0,0-3-102,-5-1 1,0-7-116,0-4 1,0-3-1027,0-1 816,0-7 0,0-3 588,0-10 0,0-9 0,0-9 0</inkml:trace>
  <inkml:trace contextRef="#ctx0" brushRef="#br0" timeOffset="3514">3896 162 7569,'-15'-8'1422,"6"1"-1474,-1 7-115,0 0-146,2 0 141,1 7 0,14-1-193,3 4 1,3 2 42,1-8 0,8 6-60,2-5 0,4 7 382,1-3 0,-1 0 0,-3 0 0,2 1 0,-4 5 0,7 0 0</inkml:trace>
  <inkml:trace contextRef="#ctx0" brushRef="#br0" timeOffset="3737">4175 294 7569,'9'0'-70,"2"2"63,-6 3 1,0-2 216,-5 7 0,0-5 140,0 5 1,0-6 15,0 6 0,0 0-69,0 5 1,-5 4 26,0 1 1,0 1-44,5-1 0,0-2-47,0 6 1,0 1-64,0 4 1,0 0-17,0 1 0,0-1 0,2 1 12,3-1-117,-4 0 1,12-4 0,-3-2-68,3-2-21,2-1-133,0-12 0,-1 3 0,1-6 0,0-2 102,-1-1 1,1-5 35,0-7 1,-2-1-102,-3-14 0,1-3 62,-6-1 0,0-9-99,-5 9 0,0 1 73,0 4 0,0-1 42,0-4 1,-2 4-173,-3 1 1,2 6-30,-7-2 1,5 4-46,-4 1 1,5 5-33,-1 1 14,4 5-34,1-2 1,0 6-1</inkml:trace>
  <inkml:trace contextRef="#ctx0" brushRef="#br0" timeOffset="4039">4631 529 7569,'5'23'0,"0"-2"573,-2 1-327,-1-6 0,-1 5 0,3-6 16,1 0 0,-1-1 13,-4 1-100,0 0 0,0-5 184,0-1-270,0-5-36,0 2 1,0-17-71,0-4 1,0-9 175,0-1 1,0 2 22,0-1 3,0-1 1,7-4 0,3 1 27,3 4 0,-3-3 28,-1 8 0,3-6-39,7 6 1,-2-1 126,2 5 1,-2 7-64,-3 3 1,8-1-97,2 1 0,-1 2-5,2 8 1,-1 3 155,5 6-521,1 8 0,-1-3 0,-1 9 184,-4 3 1,-1 8 140,-3 0 1,-4-1-1558,4 1 0,-5-5 1432,-6 6 0,11-8 0,-4 4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30.2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0 7569,'-8'0'1192,"-5"0"-1052,11 0-341,-4 0 500,6 7-116,6-5 1,2 6 92,7-3-276,-7-4 0,5 12 0,-5-5 0</inkml:trace>
  <inkml:trace contextRef="#ctx0" brushRef="#br0" timeOffset="143">148 191 7569,'-9'0'624,"3"0"-1679,6 0 1055,0 7 0,6 1 0,3 7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6.37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16 30 7569,'-9'-7'1410,"3"6"-1029,6-12 1,2 11-162,2-3 1,5 3-26,5 2 0,1 0-54,0 0 0,4 0-197,1 0 1,4 0-68,-4 0 0,1 0-191,-1 0 0,-2 0-830,6 0 1144,-6 7 0,10 1 0,-5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0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15 7838,'0'-8'1302,"0"1"-1158,0 20 1,0 5 61,0 17 1,0-3-56,0 8 1,0-1-64,0 5 0,0 0-25,0 0 1,0 0-1,0 0 1,0 0-56,0 0 0,0-1-41,0-4 0,0-1 0,0-6-26,0 3 0,0-3 0,0-6 0,0-3-280,0-1 305,0-3-226,0-4-252,6 0 148,-4-1-287,5-6 58,-7-1-3,6-7 397,-4 0 1,9-7 198,-6-2 0,6-4 0,-2-2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1.45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337 30 7569,'-1'-13'154,"-4"3"0,-3 3 283,-7 7 0,0 0-150,1 0 1,-1 0-37,0 0 0,-4 7 40,-1 3 1,-4 8-76,4 1 0,-5 2 77,6-1 0,-6 3 70,6 6-220,-1 1 1,5-1-1,2 1 67,4-1 0,-3 4-46,7-4 0,2 4-28,8-9 1,3 4-71,7 1 0,6-6-69,3-3 0,9-1 19,1-4-48,7 3 0,3-11 0,10 2 129,3-4-115,2-3 1,-5-2-1,-2-2 106,-1-3 1,-2 2-37,-5-7 0,-8 5-265,-7-4 1,-2 4-310,-13-5-890,4 7 793,-16-4 619,-2 7 0,-15 0 0,-8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66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1 118 7293,'0'15'1048,"0"6"-704,0 4 1,0 3-200,0 1 0,0 0-9,0 1 0,0 4-104,0 0 1,0 2 47,0-1 0,0-6-110,0 0 0,0 1 73,0-6 0,0-2-228,0-3 54,0-2 128,0-3 28,0-6-34,0-1 8,0-7-31,0-13 1,0 1-70,0-12 1,0 4 64,0-4 1,0-1-8,0-4 0,5-5-53,0-1 0,5-5 74,-6 0 1,8-2-109,-2-2 1,1 1 44,-1 4 0,3 3 46,-3 7 0,3 6 31,2 3 0,1 4 4,3 1 0,-2 5 3,2 1 0,-2 5 9,-3-1 1,6 4-41,0 1 0,-1 5 62,-4 0 0,0 6 108,-1-1 1,-4 8-75,0 1 1,-7 3-35,2-3 1,2-2-1,-3 2 1,1 2 2,-5-1 1,0 0 25,0-6 1,-6 3-1,-4 2 1,-3-2-25,-2 2 1,1-2-8,-1-3 0,0 3 102,1 2 1,-1-2-40,0 2 0,0-3-32,1-1 1,4 0 0,0 0 0,7-1 13,-2 1 0,3-5-94,2 0 0,0-1-168,0 6 0,7-5 8,3 0 1,3-5 84,1 4 1,3-4-35,2 5 1,3-7-109,2 2 1,4-3-161,-4-2 1,4 0-11,1 0 0,6 0 408,-1 0 0,7-7 0,-4-1 0</inkml:trace>
  <inkml:trace contextRef="#ctx0" brushRef="#br0" timeOffset="405">942 265 7569,'-9'-14'71,"-4"-1"102,4 0 1,0 6 84,0-1 1,0 5 94,0-5 1,-4 7-119,3-2 1,2 3-21,-2 2 0,0 0-170,-5 0 1,1 2 87,-1 3 1,0 5-94,1 9 0,-1 2 5,0 4 1,5 3 67,1-4 0,4 6-64,-5 4 0,7-5-106,-2 1 0,5 2-5,5-7 0,3 4-112,6-9 1,3-1-37,2-4 1,3 0 99,2 0 1,-1-7 56,-3-3 0,1-4 30,3-1 0,2 0-3,-6 0 0,5-8 15,-6-7 0,6 1 24,-6-6 0,6-1-17,-6 1 1,1-6 81,-5 2 0,-2 2-29,-3 3 1,1-4-41,-6-2 1,0-2-115,-5-3 1,-2 1 19,-3-1 1,-3 3-68,-7 2 1,2-1 37,3 6 1,-3-1-163,4 2 1,-4 9 32,-2 0 1,0 2-153,0 3 0,1 2-436,-1 8 831,7-4 0,-5 19 0,5-4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8.41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15 118 7569,'-8'0'-26,"1"-2"1161,7-3-712,0 3-467,0 9 1,0 4 112,0 14 0,0-1 61,0 6 0,0 1 0,0 3 1,0 2-46,0 3 1,0 2-73,0-7 0,0 6 33,0-6 0,0 0-120,0-4 0,0-3 79,0-2 1,0 1-82,0-6 0,0-6-87,0-4 196,0-7 20,0 4 1,5-23-108,0-4 0,0-11-123,-5 2 0,5-1 113,0-4 1,1-4-14,-1-1 0,-2-3-67,7-2 1,-5-1 92,5 1 0,-5 2 71,5 3 0,-1-2-99,6 7 121,0-1 0,-1 12 0,1 4-71,0 2 0,1 4 24,4 4 0,-4 2 21,4 7 0,-2 0 13,1 0 0,-2 3 61,2 7 0,-2 2-52,-3 12 1,1-4 72,0 4 1,-1 1-83,1 4 64,0 7 1,-5-5 0,-2 3-25,-2-3 0,4-1-23,-5-1 1,1 1-7,-1-1 0,-3 0 1,3 1 1,-3-6-164,-2 1 0,1-7 103,4 1 0,-3-2-314,3-3 0,-4-4 42,-1 0-293,7-7 1,-6 5 216,4-3 1,-1-3 366,0 3 0,5-4 0,5-1 0</inkml:trace>
  <inkml:trace contextRef="#ctx0" brushRef="#br0" timeOffset="227">309 294 7569,'-8'-6'150,"1"4"14,7-5 1,0 6-1,2-3 78,3 0-364,3-1 0,13 5 0,2 0-17,0 0 0,5 5-86,-4-1 1,4 6 156,1-5 0,6 5 68,-1-5 0,0 6 0,-4-3 0</inkml:trace>
  <inkml:trace contextRef="#ctx0" brushRef="#br0" timeOffset="622">838 162 7338,'0'-10'197,"0"0"0,0 5 377,0-5-196,0 7 56,0-10-73,0 11 1,0 17-162,0 10 1,0 9-53,0-10 1,0 4-47,0 2 0,0-1-108,0 0 1,0 1-19,0-1 0,5-4-119,0-1 0,6-4 31,-1 4 1,0-6-111,5 2 0,-4-9 44,9-1 0,-4-7 65,-1 2 1,6-5-32,3-5 1,-1-4 53,2-11 0,-6 2-36,6-6 1,-7 6 87,1-2 1,-4-1 89,-5 1 0,1-4-41,-6 4 1,0-4 134,-5 4 1,0-1-22,0 1 1,0 4-130,0-4 1,0 4 160,0 1 0,0 5 41,0 1-180,0 5 0,2-2 34,3 6-123,-4 0 1,7 6 141,-3 4 0,-1 3-11,5 2 0,-5 6-69,1 4 1,1-3 24,-1 3 1,1-5-90,-1 4 0,-3-4 12,3 4 0,1-4-103,-1 4 0,5-6-1,-5 2 0,5-4-166,-5-1 0,5 0-34,-6-1 0,8-4-502,-2 0 867,3-7 0,1 4 0,1-7 0</inkml:trace>
  <inkml:trace contextRef="#ctx0" brushRef="#br0" timeOffset="939">1896 118 7569,'-14'0'-85,"4"0"1,0 0 515,-1 0 1,-2 0-36,-2 0 0,0 1-162,0 4 1,-1-2-66,-4 7 0,4 0 12,-3 5 0,-3 4 50,3 1 1,-1 1-12,5-1 0,1-2 76,-1 6 1,5-4-102,0 4 0,7-6-19,-2 2 1,4 1-42,1-1 0,6 1-90,4-1 1,3-4-47,2 4 0,6-9-187,3-1 1,6-2-130,4 2 1,-1 1-374,6-6 0,0 0-458,5-5 1,0 0 89,1 0 1058,5 0 0,2 0 0,7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43.270"/>
    </inkml:context>
    <inkml:brush xml:id="br0">
      <inkml:brushProperty name="width" value="0.17143" units="cm"/>
      <inkml:brushProperty name="height" value="0.17143" units="cm"/>
      <inkml:brushProperty name="color" value="#66CC00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FFC114"/>
    </inkml:brush>
    <inkml:brush xml:id="br3">
      <inkml:brushProperty name="width" value="0.17143" units="cm"/>
      <inkml:brushProperty name="height" value="0.17143" units="cm"/>
      <inkml:brushProperty name="color" value="#33CCFF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706 2631 7137,'0'-14'-397,"0"-1"618,0 0 24,0 7-136,0 2 1,0 4 94,0-3 3,0 3 217,0-4-237,7 6 11,-5 0-79,4-7-7,-6 6 135,0-6 0,5 14-183,0 3 1,0 4 15,-5 6 0,0 3-38,0 6 0,5 1 3,0-1 1,0 0-46,-5 1 1,4 4 59,1 0 0,2 2 3,-2-1 1,-4 2-40,4 7 0,-3-1-18,-2-4 1,0-3-13,0-7 0,0 1-76,0-1 1,0-6 55,0-4 1,0 3-10,0-3 1,0 1-1,0-5 1,0-1-45,0 1-66,0-7 0,0 5 61,0-3 1,0-2-78,0 2-36,0-7-906,0 4 0,5-9 822,0-3 0,0-8 281,-5-6 0,6-8 0,-4 5 0,4-8 0</inkml:trace>
  <inkml:trace contextRef="#ctx0" brushRef="#br0" timeOffset="725">1000 2705 7307,'0'-8'492,"0"3"-379,0 10 1,5 5 103,0 9 1,0 4-70,-5 6 1,5 1 3,0-1 0,0 6-106,-5-1 0,0 5 126,0-5-174,0 7 1,0-10 0,0 3 112,0-3 1,0-3-14,0-3 1,0 1-82,0-7 1,0 1-128,0-5 0,0-5 79,0-1-95,0-5 69,0 2 1,-2-19 0,-1-5 38,-2-3 0,-1-7 16,1 4 0,3-4-59,-3-2 0,3-4 0,2 0 0,-4 0 41,-1 4 1,0-2-20,5 2 46,0-3 1,1 17 0,3-3-61,1 2-15,-1 3 1,-2-1 41,3 0 0,-2 5 3,7 1 1,-5 5-74,5-1 0,-5 4-39,4 1 216,1 6 1,5 7-134,0 7 61,-1 0 0,1 1 1,0 3-63,-1 4 90,1 1 0,0 6 0,0-1-47,-1-1 0,1-2 14,0-2 0,-1 0 14,1 1 0,0-6 40,-1 1 1,0-7-138,-5 1 1,4-2-9,-3-3 73,3 1 0,0 0 0,-1-2-2,-2-3 28,-7-4-45,10 1-3,-5-6 175,0 6 1,4-9 22,-7-3 1,-1-3-11,-4-6 1,5-6-124,0 0 0,0-4 5,-5 4 1,0-6-32,0 2 1,0-4-10,0-2 0,0-4 80,0 0-155,-6-7 0,2 10 1,-4-3 57,2 3 1,-4 6 4,5 1 1,-5 6 35,5-2-81,-6 4 1,8 3-310,-7 3 64,6-3-366,-2 11 351,6-4 103,0 6-512,6 0 732,3 0 0,5-7 0,1-1 0</inkml:trace>
  <inkml:trace contextRef="#ctx0" brushRef="#br0" timeOffset="1302">1691 2705 7590,'0'15'27,"0"1"0,0 2 73,0 2 0,5 6 32,0-2 0,7 4-22,-3 1 1,0 6 14,0-1 0,-1 7-28,2-2 0,2-3-3,-7-2 1,4-3-56,-4-1 0,5-1-69,-5 0 1,2-4 62,-3-1 0,-2-6-94,3 2 1,-3-4 113,-2-1 0,0-5 89,0 0 18,0-7-135,0 3 1,-5-7 22,0-4 0,-5-3 18,5-7 1,-5-3-329,5-6 0,-4-1-148,4-9 230,-7-4 1,4-1 0,-5-10 113,3-5 1,-3-3-22,3-2 0,4 0 11,1 1 0,-2 5 184,3 4 0,-1 5-126,5 5 0,0 3 75,0 7 0,5 4-88,-1 1 1,8 7-1,-2 3 1,3-1-36,1 5 0,1 4 53,0 1 0,1 3 0,4 2 1,-4 0-18,4 0 1,-2 7 1,1 2 0,-2 4-7,2 2 0,-2 5-9,-3-1 0,1 7 113,0-1 0,-1-2-56,1 1 1,-5 1 114,0 4 1,-7 1-77,2-1 0,-4-4-39,-1-1 0,-1-4-31,-4 4 1,0-4-9,-10 4 1,4-6 25,-9 2 1,4-4-6,1-1 1,-1 0-11,-4-1 1,4-1-51,-4-3 1,6-2-198,4-3 219,-3-3 4,5 4-347,-1-6-37,3 0 1,12-6 422,4-4 0,3-10 0,2-2 0</inkml:trace>
  <inkml:trace contextRef="#ctx0" brushRef="#br0" timeOffset="1852">2265 2720 7569,'0'-10'0,"0"0"0,0 5 184,0-5 250,0 7-275,0-3 0,4 12 48,1 4-120,0 3 0,-5 2 1,0 1 76,0 4 1,0 2-41,0 8 0,2 1-44,3 3 1,-4-1-4,4 6 1,-3-5 0,-2 5 1,5-6-91,0 1 1,6-3-67,-1-1 0,1-1 84,-1 1-118,3-7 1,-5-2 0,7-8 50,0-3-77,6 3 1,-5-12 0,4 4 42,-4-3 1,-1-9 41,0-2 0,-1-6-161,1-5 1,0 2 84,0-6 0,-2 1 149,-4-2 0,3-7-62,-7 2 85,6-2 1,-9 2 0,3 1-115,-4 0 132,-1-7 0,0 5 1,0-4-16,0 4 1,0 2 2,0-1 1,0 8 74,0 2 63,0 4 0,0 6-27,0 0-100,0 7 1,2 13 50,3 9-133,-3 11 0,6-8 0,-5 8 80,2-1 0,1 1-22,-1-1 0,-1 0 2,5 1 0,0 4-16,0 0 1,3 1-98,-7-6 0,6-4-46,-1-1 1,-2-6-145,2 2 1,-2-4 54,2-1 1,3-2-130,-3-3 0,3 1 142,1-6 1,1-2 50,0-8 1,0 2-302,-1-7 0,-1-1 447,-3-9 0,10 4 0,-4-5 0</inkml:trace>
  <inkml:trace contextRef="#ctx0" brushRef="#br0" timeOffset="2134">3058 2705 7569,'0'-15'-232,"0"1"1,0 4 0,0 0 788,0-2-36,0 6-30,0-1-106,0 7 1,2 12-244,3 3 1,-3 7-22,2-2 0,3 6-70,-2-1 1,1 4 51,-1 5 0,-3-3-123,3 4 1,-2 1 133,2-2 0,-3 0-13,2-4 1,-2-1-255,-2 0 1,0-1-28,0-3 1,5-4-163,0-6 25,0-1 36,-5 1 1,1-7-231,4-3 112,-3-3 1,5-9 15,-7-3 1,1-4 382,4-6 0,-3 4 0,4-6 0</inkml:trace>
  <inkml:trace contextRef="#ctx0" brushRef="#br0" timeOffset="2360">2853 2587 7704,'9'0'421,"1"0"1,2 0-1,7 0-86,6 0 0,-2 0-328,1 0 0,2 0-45,8 0 1,-3 0 164,4 0 1,-4 0 15,-2 0 0,-4 0-380,-1 0 0,-4 0-503,4 0 1,-6 2 507,2 3 1,-4-4 231,-1 4 0,0 4 0,-1-1 0</inkml:trace>
  <inkml:trace contextRef="#ctx0" brushRef="#br0" timeOffset="3417">3896 2602 7088,'-8'0'869,"-5"0"0,10 0-589,-7 0 0,5 0-42,-5 0 0,0 0 0,-4 0 0,-1 2-39,0 3 1,1-2 10,-1 7 1,-5-1-55,1 6 1,-1 0-13,5 0 1,-1-2-50,-4-4 0,9 4 22,-4-3 1,6 3-144,-1 2 0,3-5-2,7 0 0,0-5-145,0 4 1,0-4 133,0 5 1,7-7 63,3 2 0,3-3-207,1-2 0,6 0-185,-1 0 1,6 0 174,-5 0 0,4 1 67,-4 4 0,4 2-21,-4 3 1,4 8 79,-4-4 1,6 9 80,-1-3 0,1 6-55,-2-2 1,4 4 63,-4 2 1,-2-6-28,-3 1 0,-4-3 15,-5 3 0,1 3 58,-6-4 1,0-3-97,-5-1 1,0-4 122,0-1 1,0 0-4,0-1 0,-7-4-33,-2 0 1,-6-5-52,-5 5 1,2-7-1,-6 2 1,1-3 27,-1-2 0,-4 0 6,3 0 1,-3 0 4,-1 0 1,5 0 44,-1 0 0,2 0-41,-1 0 1,-2 0-66,6 0 0,0 0-73,6 0 0,4 0-75,0 0 1,7-2-709,-2-3 415,3 3 1,2-11-760,0 4 1212,7 2 0,8-13 0,7 4 0</inkml:trace>
  <inkml:trace contextRef="#ctx0" brushRef="#br0" timeOffset="14702">1941 1367 9055,'-8'7'395,"2"-4"-232,6 7 1,0 1 0,0 7-17,0 2 0,0 4-33,0-4 0,0 6-13,0-1 1,0-1-122,0 6 0,0-4-8,0 8 0,0-3 101,0-2 0,0 1 11,0-1 0,0 1-84,0-1 1,6-1-91,4-4 1,-2-1 46,2-3 1,0-4-56,4 4 1,1-4 58,0-1 1,4-6-128,1 1 0,1-6 51,-1 0 1,3-2 4,6-2 8,0-6 1,-1-4-1,-2-8-7,-1-2 1,-2-1 1,1 1 0,-3 2 15,-6-6 0,0 4-14,-1-4 1,-4 6 41,0-2 1,-7-1 6,2 1 1,-3-4 58,-2 4 1,-2 1-123,-3 4 143,-3 0 1,-7 5 0,1 2-105,-1 2 1,0 1 23,1 5 1,-1 0-9,0 0 1,-4 6-6,-1 4 0,0 3 20,6 2 1,4 0-2,0-1 0,7 1-88,-2 0 1,3-1 43,2 1-46,0 0 0,2 0 0,1-1-42,2 1 1,7-2 35,-3-3 1,9-2 7,2-3 139,0-3 0,1 4 0,2-6 0</inkml:trace>
  <inkml:trace contextRef="#ctx0" brushRef="#br0" timeOffset="15211">2691 1426 7569,'0'-8'894,"0"-5"-363,-7 11-302,6-4 0,-7 7-34,3 4 0,3-2 3,-3 7-109,3 0 0,-2 5-65,-1-1 0,0 1 142,5 0-280,0 0 1,0-1 188,0 1-157,6 0 1,-2-1 0,5-1 83,3-3 1,1 3 38,2-3 1,1-2-164,3 2 0,-2-5-10,2 5 0,3-5 12,-3 4 1,6-4 21,-6 5 44,1 0 1,-5 0 0,-1 0-18,1 1 48,-7 2 1,5-3 0,-5 0-30,1 1 1,-3 2 4,-6 2 0,0-5 106,0-1 1,0 1-71,0 5 1,-6 1 135,-4 4 0,2-4-53,-2 4 0,-5-4 32,-4-1 1,-1 0-48,5-1 0,1 1 12,-1 0 0,0-6-65,0 1 0,1-5 13,-1 5 15,7-7-144,-5 4-608,11-7 370,-4 0 1,6-7-151,0-3 0,1-3 93,4-1 407,-3-1 0,17-13 0,-2-3 0</inkml:trace>
  <inkml:trace contextRef="#ctx0" brushRef="#br0" timeOffset="15461">2750 1353 7569,'14'0'1276,"1"0"1,1 0-859,4 0 1,3 0-253,6 0 1,-1 0-135,-3 0 1,2 0-71,-2 0 1,-2 0-259,1 0 0,-6-5-59,2 0 1,1 0-1059,-1 5 1413,-1-7 0,-4 6 0,0-6 0</inkml:trace>
  <inkml:trace contextRef="#ctx0" brushRef="#br0" timeOffset="16646">30 1250 7276,'-6'-8'315,"-2"1"-203,-1 7-6,3 0 32,6 7 0,0 1 401,0 6-379,0 1 1,0 5-52,0-1 1,0 3 16,0-3 1,5 6 51,0 9-173,0 3 0,0 9 0,-1 3 79,0 5 1,-1 5-108,2 5 0,-4-2 111,4 6 0,-3 1-31,-2 4 0,5 2-319,0 4 0,1-4 149,-1 3 0,-1-4 32,5-5 1,-1 1 10,2-7 1,3 6 35,-3-5 0,-2-1-70,2-4 0,-2 5 66,2 0 1,2-1-7,-8-4 0,6-5 1,-5 0 1,5 0 13,-5 5 1,5-7 10,-5-3 0,-1 0-34,-4-5 0,2 3 182,3-8 1,-3-3-186,2-1 0,-2-4 88,-2-2 1,0-1-61,0-4 0,0 3-9,0-8 0,0 6-3,0-6 1,-5 1-246,0-5 70,0-1-42,5 1 39,0-7-208,-6-1 239,4-7 0,-4-2-80,6-3 0,0-5 266,0-9 0,-7-4 0,-1-7 0</inkml:trace>
  <inkml:trace contextRef="#ctx0" brushRef="#br0" timeOffset="18746">104 1059 6949,'15'-2'192,"-1"-3"0,6 3-6,-1-2 1,8-3-124,-3 2 0,5-1-7,6 1 0,-1 3 166,10-3 0,-6 4 239,11 1-413,-7 0 0,10 0 0,-4 0 93,1 0 0,11 0-12,-1 0 0,3 0-72,-3 0 1,0 0-121,-1 0 0,3 0 167,3 0 1,-4 0-24,4 0 0,3 0-111,1 0 1,4 0 100,2 0 1,-4 0-129,3 0 0,-2-2-943,7-3 910,-3 3 0,-3-4 0,-2 6-16,-1 0 0,-6-5 107,6 0 0,-10 0-7,5 5 1,-9-5-27,4 0 0,0 0 51,-5 5 1,-2-4-19,2-1 0,-2-5-118,2 5 1,1 0 26,-6 5 197,7-7 1,-4 4-1,7-5-69,0 2 0,0-4-29,-1 5 1,4-5-47,-3 5 0,3 0 4,-8 5 0,2-1 9,-2-4 0,1 3 560,-6-3 0,0 4-540,-5 1 1,0 0 14,0 0-18,1 0 1,-3 0 0,-1 0 94,-2 0 1,-1 1-111,1 4 1,0-3 4,-10 3 0,4 1 7,-8-1 0,1 0 12,-2-5 0,-3 5-5,-6 0 0,5 0 14,-1-5 1,1 0-22,-5 0 37,-1 0 0,1 0 0,0 0-31,-1 0 8,1 6 0,0-4 1,0 3-12,-1-4 1,1-1-1,0 0 1,-1 0-62,1 0 1,0 0 64,-1 0 0,-4 0-24,0 0 1,0 0 13,5 0-2,-1 0 1,1 0-15,0 0 57,-7 0-45,5 0 0,-10 0-1,7 0 111,-7 0-40,10 0-57,-11 7 0,6-6 9,-3 4-18,-3-3 0,4 0 21,-6 3-14,0-4 1,2 7 6,3-3-8,-4-3 44,6 11 0,-7-5 5,0 7 0,0-5 42,0-1 1,0 1-67,0 5-22,0 0 0,0 4 1,0 2 41,0 2-4,0 2 0,0 4 0,0 1 0,0-1 1,0 7-7,0 3 1,0 4-22,0 1 0,0 0 23,0 0 0,1 2 78,4 3 0,-3-2-81,3 7 1,3-5 4,2 5 0,-2 0 16,2 4 0,-5 0-1,5-4 1,-2 1-12,1-6 0,5 5-6,-5-5 0,3 2 48,-2-2 1,1-5-38,-6 0 1,5 0-18,-5-5 0,0 2 49,-5-2 1,4 4 4,1-4 0,0 2-67,-5-2 1,0 2-68,0-7 0,0 7 81,0-2 1,0-1-9,0 1 1,0 0 5,0 5 0,0-5-58,0 0 1,0-1-28,0 1 1,0 2 30,0-7 1,0 5-8,0-4 0,2-1 14,3-5 0,-4 6 8,4-1 0,-3-1-35,-2-9 0,5 4-149,0-4 0,0-2 72,-5-3 1,0 3 56,0-3 0,1 1 16,4-6 1,-3 1 71,3 0 0,-4 4 122,-1 1 0,0 0-157,0-6 1,0 1-60,0 0 33,0-1 17,-6 1 69,4-7 0,-4 0-71,6-3 64,-7-3 1,4 5-21,-7-7 72,7 0 0,-5 4-39,3 1 0,1 0 212,-5-5-130,5 0-59,-9 0 1,10 0-49,-7 0 0,5 5 79,-4 0-63,-1 0 0,-5-5 35,0 0 0,1 0 0,-1 0 0,0 0-45,1 0 0,-3 2 2,-2 2 0,1-2-7,-7 3 1,1-3-5,-6-2 0,1 5 9,-1-1 0,-5 3 10,-5-2 1,-2-3-5,-2 2 1,0 3 45,0-2 1,3 0 4,-3-5 0,3 5-59,-8 0 1,-2 1 6,2-1 0,-1-3-35,1 3 1,3-4-8,-3-1 1,3 5 73,2 0 1,-2 0-18,-3-5 50,10 0 0,-10 0 1,10 0-51,-4 0 1,4 0-11,0 0 1,0 0-35,-5 0 1,0 1-73,0 4 0,-1-3 61,1 3 0,0-3-10,0-2 0,-5 1 60,0 4 0,-1-3-17,1 3 0,1-4 158,-6-1 1,5 2-113,-5 3 1,10-4-46,-5 4 1,7-3-5,-7-2 1,3 0 14,2 0 1,2 0-24,2 0 1,-2 0-12,3 0 0,-4 0-10,-1 0 0,5 0 31,0 0 1,-1 0-22,-4 0 1,7-5 34,3 0 1,-2 0 16,1 5 1,-1 0-71,2 0 1,3 0-3,-3 0 0,3 0 39,1 0 1,1 0-1,0 0 1,1 0-90,3 0 1,-3 0 83,4 0-32,3 0 0,-5 0 0,4 0 24,0 0-152,-3 0 0,-3 0 1,2 0 126,2 0 1,4-1 175,-4-4 0,4 3-142,-5-3 1,7 4-27,-1 1 1,-2 0 23,1 0 0,-4 0-18,4 0-27,-6-7 1,8 5 0,-5-3 36,2 4-45,-5 1 0,8 0 0,-5 0 6,2 0 0,-6 0-28,3 0 1,1 0 56,-1 0 0,4-2 12,-5-3 1,6 4 11,-6-4 1,7 3-47,-1 2 32,2 0 0,-2 0 1,-1 0-29,2 0-23,2 0 0,1 0 0,1 0 34,-1 0 1,0 0 4,0 0 1,4 2-41,-4 3 1,9-4-13,-9 4 0,4-3 66,-4-2 1,0 0-42,1 0 47,-1 6 0,0-4 0,1 3-55,-1-3 105,0-2 1,0 0-79,1 0 70,-1 0 0,0 0-42,1 0-6,-1 0 0,0 0-160,1 0 102,5 0-339,3 0-197,-1 0-454,6 0-1861,-6 0 2897,27 0 0,-2-7 0,18-1 0</inkml:trace>
  <inkml:trace contextRef="#ctx0" brushRef="#br1" timeOffset="79176">6807 1117 7190,'7'8'126,"-6"5"107,4-3 1,-3 3-35,-2 2-99,0 0 1,0-1 0,0 1 18,0 0 0,0-1-21,0 1 0,0 6-12,0 4 1,0 3 3,0 1 0,0 0-105,0 1 1,0 4 139,0 0-116,0 7 1,0-6 0,1 5 135,4 1-137,-3 5 1,6-4 0,-5 7 63,2-1 0,2-2-28,-2-2 0,-2 1-29,7 4 1,-7-1-2,2 6 0,1-5-10,-1 4 1,0-4 35,-5 5 1,0-5-90,0 5 1,5-5 93,0 5-72,0 0 0,-5 3 0,0-1 49,0-2 1,0 0-14,0 4 1,0 0 14,0-5 0,0 3-1,0-7 1,0 0-39,0-5 0,2 5 26,2 0 0,-2 0-23,3-5 1,-3 7 26,-2 3 28,0-4 0,4 6 0,1-6-19,-1 3-1,-3-6 1,-1 9 0,0-7-14,0-2 0,0-1 0,0-2 0,0 6-24,0 4 0,0-1 38,0 0-35,7-5 0,-6 2 1,4-5 11,-3-1 1,0 0-8,3 0 1,-4 0-21,4 0 1,-2 5-5,2 0 0,-3 0 56,3-5 0,1 0 0,-1 0 0,0 0 1,-5 1 1,5-1-26,0 0 11,0 0 0,-5-3 0,1 1-6,4 4 1,-3-4 1,3-2 1,-4-1 6,-1 5 29,0 0 0,5-5 0,0-1-31,-1-2 0,-3 3-6,-1-5 1,0 7-53,0-2 1,0-1 55,0 1 0,2 0-30,3 5 1,-4 0 36,4 0 0,-3-3 1,-2 3 0,0-8 8,0 8 1,-2-8 4,-3 3 0,4-1-31,-4 1 1,3 2 2,2-7 1,0 6-2,0-6 0,0 2-6,0-2 1,0-3 0,0 3 1,0-3-2,0-1 0,0 1-4,0 3 1,2-3 17,3 3 0,-4-1 0,4 1 1,-3-3-5,-2 4 0,0-3 6,0 3 0,5-3-13,0 8 1,0-8 6,-5 3 0,0 0-27,0 0 1,0 4 18,0-5 0,0 1-2,0-6 1,1 2 6,4 3 0,-3-3-2,3 4 1,-4-3-6,-1 3 1,0-6 1,0 0 0,0 1 1,0-6 0,0-1 2,0 2 1,0-6-101,0 6 0,0-7 2,0 1 0,0-2-265,0-3 101,0 1-296,0 0 9,0-1-286,0-5 236,0-3 1,0-7 595,0-4 0,0-10 0,0-8 0</inkml:trace>
  <inkml:trace contextRef="#ctx0" brushRef="#br1" timeOffset="81847">6866 1000 7134,'-7'-9'10,"6"-4"197,-6 12-144,7-6 0,0 6 129,0-4-158,0 3 339,0-5-308,7 7 1,-4 0 5,7 0 1,-5 0-49,4 0 0,-4 0 46,5 0 1,0 0-106,5 0 1,-1 0 57,1 0-55,0 0 0,4 0 0,1 0 17,-2 0 1,3 0-1,-1 0 0,4 0 32,-4 0 0,6 0-17,-2 0 1,3 5 69,-3 0 1,4 0-71,-4-5 1,4 0 1,1 0 1,1 0-12,-1 0 0,1 5 1,-1 0 0,0 0 7,1-5 0,-1 0-3,1 0 0,-3 0 42,-2 0 0,4 0-4,1 0 1,-1 0 27,5 0 0,-3 0-54,-1 0 0,-1 0 6,1 0 1,-1 0-10,0 0 0,-1 0 4,-3 0 1,2 0-27,-2 0 1,1 0-10,-1 0 1,1 0 12,-7 0 1,6 5-9,-6 0 1,6 0 13,-5-5 0,1 4 2,-2 1 0,-1 2 6,7-2 0,-7-4-9,1 4 1,-1 2-1,2-2 1,-4 5 19,4-6 1,-2 1 1,1-5 0,-2 5-27,2 0 0,-1 0 0,2-5 0,-4 0 12,4 0 0,-4 0-29,-1 0 1,0 0-42,-1 0 1,1 0 65,0 0 0,-1 0-1,1 0 1,0 0 4,-1 0 1,-4 0 4,0 0-2,0 0 0,5 0 5,-1 0 1,-4 0 19,0 0-27,0 0 4,4 0 20,1 0-12,0 0 0,-5 0-8,-1 0 1,-4 0 5,5 0-8,-7 0-1,10 0 1,-9 0-43,5 0 29,-5 7 1,4-6-17,-3 4 17,-4-3-5,12-2 4,-11 0 1,5 0 10,-1 0 4,-4 0 232,4 0-207,1 0 51,-5 6 7,4-4 25,-6 4 4,0 1-96,0 1 11,0 7 0,0 0 0,0-1 0,0 1-19,0 0 1,0-1-9,0 1 0,2 0 24,3-1 1,-4 6-2,4 0 0,-3 6 17,-2-2 1,0-1 3,0 2 0,0-1-34,0 6 1,0-1 26,0 0-24,0 1 1,0-1-1,0 2 16,0 3 1,0-2-12,0 2 0,0-3 11,0-2 1,0 6-1,0-1 0,0 2-32,0-2 0,0-1-1,0 6 0,1-5 17,4 5 1,-3-1 2,3 1 1,-4 4-1,-1-4 1,0 0-19,0 5 0,2-8-5,3 8 0,-3-3 29,3 3 0,-4 0 0,-1 0 0,0 0-18,0 0 1,0 1 1,0-1 1,0 0 1,0 0 0,0-2 8,0-2-24,0 2 1,0-6 0,0 5 21,0-2 0,0 0-6,0 5 1,0 0-5,0 0 0,5-4 0,0-1 0,0 0 15,-5 5 0,0-1 3,0-4 1,0 3-36,0-3 1,0-1 26,0 1-24,0 0 0,0 1 0,0-1 28,0 2-8,0-5 0,0 11 0,0-3 8,0 2 0,0 3-2,0-5 1,0 3-18,0-8 0,5-1 1,0 1 1,0-5-9,-5 6 0,0-3 6,0 2 0,4 2-2,1-6 1,0 5 14,-5 0-20,7-4 1,-6 4-1,6-4 9,-1 2 1,-4-4-6,3 5 1,-3-6-1,-2 1 0,1 2 2,4-1 1,-3 0 0,3 0 0,-4 1 0,-1 3 0,0 3 0,0-9 0,0 6 0,0 2 35,0-5 0,0 5 1,0-5-31,0 1 0,0-4 2,0 1 0,0 2 3,0-2 0,0 2-8,0-1 1,0 2 43,0 7 0,0-1-30,0-4-9,0 4 1,0-8-1,0 6-3,0-2 1,0-1-8,0 1 1,0-1 12,0-4 0,0-3 3,0 3 1,0-3-33,0-1 1,0 4 23,0 0 1,0 2 43,0-1 0,-1 2-25,-4 7 0,3-1 2,-3-4 0,2 2-16,-2-7 0,3 5-1,-2-4 0,-3 1-4,2-2 1,-1-3 3,1 3 0,3-3 7,-3-1 0,2-1-2,-2 0 1,3 6-57,-3-1 1,4 0 38,1-4 0,0 1-1,0 3 1,0-3 1,0 3 0,-5-6 1,0 2 0,0-9 1,5 8 0,0-3-1,0 4 0,0-3 0,0-2 0,0 1 1,0-6 0,0 6 58,0-2 1,0-1-54,0 2 0,0-2 12,0 1 1,0 4-16,0-4 0,0 2-3,0-1 1,0 3 11,0-4 1,0 2 1,0-1 1,0 1-46,0-6 1,-1 1-10,-4-2 1,3-2 35,-3 2 1,3-2 5,2-3 0,0 1 5,0 0 0,0-1-11,0 1 0,5 0-6,0 0-59,0-1 32,-5 1 0,5 0 26,0-1-7,0-5-128,1 4 102,-4-12 14,5 6 1,-7-6 21,0 4 33,0-3-164,0 4 140,0-19 0,0 8 5,0-9-12,0 9 5,0-2 0,0 6 6,0-4-2,0 3-277,0-4 234,-7 12-20,5-4-935,-11 4 996,12-6 0,-12 7 0,4 1 0</inkml:trace>
  <inkml:trace contextRef="#ctx0" brushRef="#br1" timeOffset="83199">7160 7982 7569,'-8'0'-653,"1"0"1934,7 0-1075,7-7 0,-4 5-8,7-2 69,-7 2-203,10 2 60,-5-7-172,0 6 218,-1-6 279,-7 7-399,6 0 1,-2 2 69,5 3-72,-5-4 0,10 6 0,0-7 61,3 0 0,5 0-70,-3 0 1,4 0-1,7 0 0,-1 0 18,0 0 0,2 2 17,4 2 1,-4-2 46,3 3 0,7-3-37,-2-2 1,5 1 0,-10 4 0,11-3-46,-6 3 0,6-4 3,-5-1 1,-4 0 28,-2 0 1,2 5 2,-2 0 1,0 0-53,-4-5 1,2 0-115,-2 0 0,3 0 72,-9 0 0,4 2 28,1 3 0,-1-4 0,-4 4 1,4-3-5,-3-2 0,2 0 2,3 0 0,-6 0 0,1 0 0,-1 0-2,6 0 1,-6 0 11,1 0 0,-6 0-2,6 0 1,-2 0-4,1 0 1,2 0 1,-6 0 0,4 0 2,-4 0 1,5 0-17,-6 0 1,1 0-1,-6 0 0,1 0 12,0 0 0,0 0 0,-1 0 0,1 0-80,0 0 0,-6 0 49,1 0 1,-5 0 8,5 0 1,-5 0 2,5 0 2,-1 0 0,1 0-1,0 0 1,-5-2 0,5-3 1,-7 2-58,2-7-2,3 7 15,0-10-8,7 11-82,-7-11 34,5 11-12,-11-4-57,4 6-348,-6 0 421,0 6 102,-6-4 0,-2 11 0,-7-5 0</inkml:trace>
  <inkml:trace contextRef="#ctx0" brushRef="#br1" timeOffset="84651">7998 1676 7569,'-15'6'4,"5"-4"1,2 4-267,1 1 40,3-5 598,4 11 1,0-10 0,1 5-157,4-1-300,-3-2 1,11-5-296,-3 0-149,3 0 1,0 6 523,-4 4 0,5 3 0,-6 2 0</inkml:trace>
  <inkml:trace contextRef="#ctx0" brushRef="#br1" timeOffset="84866">8056 2514 7569,'-8'6'136,"-5"9"1,12-4 0,-4 4 103,3-2 1,2-5-46,0 2 0,0-5-307,0 5 1,0-5-424,0 4 0,2-4 58,3 5 0,-2-5 100,7 5 377,-7 0 0,10 4 0,-5 1 0</inkml:trace>
  <inkml:trace contextRef="#ctx0" brushRef="#br1" timeOffset="85091">8130 3307 7871,'-7'15'1021,"4"0"-745,-7-1-164,7-5-132,-3 4 18,6-12-444,0 6 453,6-7 0,1 1 267,2 4-700,4-3 1,-9 6-738,6-3 1163,-7-3 0,10 17 0,-5-2 0</inkml:trace>
  <inkml:trace contextRef="#ctx0" brushRef="#br1" timeOffset="85318">8174 4322 7569,'-13'6'43,"3"4"9,4 3 1,6-3 440,0 0 1,0-6-335,0 6-418,0-6 1,0 4 85,0-3 1,1-4-150,4 4 0,-3-2 92,3 2 87,3-3 1,-5 9 142,7-6 0,-7 13 0,4-1 0</inkml:trace>
  <inkml:trace contextRef="#ctx0" brushRef="#br1" timeOffset="85516">8203 5071 7569,'-6'20'667,"-4"-1"-1058,4 1 0,-6-5 706,7-1-301,0 1 1,5-5-490,0 0 169,0-7 28,0 10 1,5-10 53,0 7 224,0 0 0,2 11 0,1 2 0</inkml:trace>
  <inkml:trace contextRef="#ctx0" brushRef="#br1" timeOffset="85750">8218 6115 7569,'-8'8'361,"1"-1"-496,7-1-180,0-4 107,0 11-78,0-12 0,0 8-96,0-5-13,0-2 395,0 5 0,0-1 0,0 2 0</inkml:trace>
  <inkml:trace contextRef="#ctx0" brushRef="#br1" timeOffset="85927">8233 6659 7569,'-18'23'0,"2"-4"0,2-2 1,8-3-13,-4 1 1,7-5 2,-2 0 0,3-6-71,2 6 0,0-5-454,0 5 0,0-5 534,0 5 0,7-1 0,1 6 0</inkml:trace>
  <inkml:trace contextRef="#ctx0" brushRef="#br1" timeOffset="86135">8277 7541 7309,'6'-9'-752,"1"1"405,3 3 347,3 4 0,-5-12 0,7 5 0</inkml:trace>
  <inkml:trace contextRef="#ctx0" brushRef="#br1" timeOffset="106154">21403 5057 7569,'0'-15'0,"0"7"-918,0-5 345,0 11 573,0-11 0,0 11 0,0-4-136,0-1 69,0 6 1,0-8 136,0 4-31,0 4 1,0-7 170,0 3-176,0 3 245,0-4-208,0-1 194,0-1-121,0 0-14,0-5-67,0 11 0,0-6 64,0 3 204,0 3-35,0-4-192,0-1 604,0 6-331,0-6 1,0 19-298,0 2-107,0 4 0,0-3 0,2 1 158,3 4-133,-4-4 1,6 12-1,-5-4 51,2 4 0,-2 2-23,3-1 1,-3 0 12,-2 1 0,0-1-10,0 1 0,0-1-1,0 0 1,0-1 16,0-3 0,0 1-7,0-7 1,0 1-8,0-5 0,0 4 3,0 1 1,0-1-27,0-4 1,0 0 7,0 0-1,0-1 0,0 1-7,0 0 0,0-6-147,0 1 108,0-6-164,0 2 109,0 1-216,0-6-1241,0 6 1,4-19 1542,1-2 0,0-11 0,-5 2 0</inkml:trace>
  <inkml:trace contextRef="#ctx0" brushRef="#br1" timeOffset="107345">21447 4939 7569,'0'-10'-447,"0"0"0,0 5 405,0-4 0,2 5 453,3-1-356,-4-3 1,6 5 49,-7-7 500,0 7 447,0-4-781,0 1 11,0 4-148,0-4-111,7 6 1,-4 0 4,7 0 0,-6 0-19,6 0 1,-5 0 26,5 0-17,0 0 1,4 0 6,1 0 1,0 0 46,0 0 0,-1 0-4,1 0 0,5-2-5,-1-3 0,7 4-37,-1-4 1,-2 3 1,1 2 1,1-2 10,4-3 1,-4 4 6,-1-4 0,-4 3-179,4 2 1,-4 0-29,4 0 0,-6-5 63,2 1 1,-4-1 69,-1 5 1,0 0-8,-1 0 0,1 0 13,0 0 15,-1 0 23,1 0 0,-5 0 38,0 0 139,-7 0-114,3 0 64,1 0-106,-5 0 25,4 0-41,-6 6 1,0-3-29,0 7 0,0-5 16,0 5 0,0-5 1,0 5 0,0-5 5,0 4 1,0-4 7,0 5 4,0 0 0,0 5 1,0-1 0,0 1-18,0 0 1,0 4 0,0 1 0,0 1-17,0-1 0,0-2 29,0 6-35,0 1 0,2 2 0,1 0 27,2-3 1,0 1-11,-5 4 1,5 0-31,0 1 1,0-1-6,-5 1 0,1-6 44,4 0 0,-3-4-9,3 5 0,-4-6 35,-1 6 1,2-7-37,3 1 19,-4-2 1,6-3 0,-7 1-16,0 0 1,0-1-1,0 1 1,0-5-10,0 0 1,0-5-4,0 4-12,0-5 28,0 9-21,0-12 1,-2 8 12,-3-5-11,4-2 0,-7 5 6,3-7 1,3 1 0,-3 4 0,2-3 0,-2 3 1,3-2 0,-3 2 0,2-4-18,-2 4 1,4-1-10,-4 1 24,3-4 0,0 6-2,-2-7 75,2 6-75,-5-4 2,1 4 0,3-6 83,-7 0-33,7 0 1,-6 2 15,5 3 0,0-3-24,-6 2 45,7-2-49,-10-2-25,5 0 0,-2 0 45,0 0-44,7 0 1,-10 0 2,3 0 1,2-2-7,-2-2 1,5 0-17,-4-6 1,4 7 19,-5-2 0,0-1-28,-5 1 1,6-5 29,-1 5-29,0 0 1,-5 0 0,1 0 23,-1 2 0,0-3-6,0 1 1,-1 0-5,-3 5 1,2-5 0,-2 0 0,1 0 17,-2 5 1,4 0-16,-4 0 0,4-5 13,1 0 1,-5 0-8,1 5 56,-1 0 0,6-4 1,-1-1-39,0 1-46,-6 3 1,10 1 0,-4 0-49,2 0-11,0 0-464,-2 0 169,7 0-838,1 0 938,7 0 0,7-7 0,1-1 0</inkml:trace>
  <inkml:trace contextRef="#ctx0" brushRef="#br1" timeOffset="107823">21800 5145 7361,'-15'-7'-358,"7"6"0,0-6 596,3 7 271,3 0 722,-4 0 1,6 7-956,0 2 1,0 4-169,0 2-50,0 6 1,0-3-1,0 5-199,0-2 1,0 4-30,0-5 0,0 4-242,0-4 1,2-1-380,2-4 791,-2 0 0,18-1 0,-4 1 0</inkml:trace>
  <inkml:trace contextRef="#ctx0" brushRef="#br1" timeOffset="125941">7219 103 7517,'0'-15'-249,"0"7"468,0 2 129,0 6-184,6 0-45,-4 6 1,9 2 15,-6 7 0,2 0-22,-2-1 0,-4 1-24,4 0 1,-3 4 14,-2 1 0,5 4-72,-1-4 0,1 5-103,-5-6 0,0 6 78,0-6 0,0 6-91,0-6 0,0 6 94,0-6 0,0 1-77,0-5 1,0-1-33,0 1 0,0 0 32,0 0-78,7-7 0,-5 5 34,2-3 48,-2-4-92,5 1 1,-4-7-162,7 0 0,-5 0 18,4 0 298,1 0 0,5-13 0,0-4 0</inkml:trace>
  <inkml:trace contextRef="#ctx0" brushRef="#br1" timeOffset="126291">7601 44 7512,'0'-15'-142,"0"7"614,6-5-596,-4 12 1,6-6 53,-3 7 206,-3 0 0,9 2-27,-6 3 20,6 3 1,-9 6 0,5 1-27,-1 0 0,-3 0-48,7-1 0,-7 6 14,2-1 0,-3 6-27,-2-5 0,2 6-61,2-2 1,-2-1 124,3 2-138,-3-8 1,-2 10 0,0-6 136,0 2-155,0-5 0,0 8 0,0-7 77,0-1 1,0-1-20,0-3 1,0 6-129,0 0 0,0-6-39,0-4 0,0 0-56,0 5 1,0-6-35,0 1-346,6-7 274,-4 11-192,4-6 513,-6 0 0,0 5 0,0-5 0</inkml:trace>
  <inkml:trace contextRef="#ctx0" brushRef="#br1" timeOffset="126526">7366 426 7468,'-9'-6'182,"3"3"359,6-7-363,0 6-260,6-2 0,3 6 25,5 0 1,1 0 44,0 0 1,-1 0-124,1 0 1,0 0 26,-1 0 0,6 0-182,0 0 0,-1 0 42,-4 0 1,0 5 247,-1 0 0,1 0 0,0-5 0</inkml:trace>
  <inkml:trace contextRef="#ctx0" brushRef="#br1" timeOffset="126926">8042 368 7569,'-8'-9'568,"1"3"0,7 4-126,0-3-83,0 4-191,7-6 1,-4 7 314,7 0-391,-7 0-139,10 0 0,-10 0 43,7 0 1,-7 7 36,2 2 0,2 5 19,-2 0-128,0 1 1,-4 0 79,4-1 1,-3 1-6,3 0 1,-4-1-529,-1 1 0,5 0-153,0 0 0,2-1 682,-3 1 0,5 0 0,5-1 0</inkml:trace>
  <inkml:trace contextRef="#ctx0" brushRef="#br1" timeOffset="127825">11246 764 7545,'0'-8'252,"0"2"0,0 4 117,0-3-84,0 4-453,0-6 1,0 18 210,0 4 1,0 3-15,0-3 0,5 4-28,0 1 0,1 6-17,-1-1 0,-3-3 19,3 3 1,-2-2-73,2 1 0,-3 4 54,3-3 1,1-3-10,-1 3 0,2-7-71,-3 2 0,-2 1-3,3-2 1,2 1 33,-3-5 0,1-1 27,-5 1-194,0 0 1,5-5 21,0-1 15,0 1-324,-5-2 518,0 5 0,7-11 0,1 5 0</inkml:trace>
  <inkml:trace contextRef="#ctx0" brushRef="#br1" timeOffset="128144">11643 779 7569,'-8'-15'-192,"1"7"161,7-5-46,7 12 113,1-6 0,2 14 98,0 2 0,-7 4-83,2 2 0,-2 0 87,2-1 0,-3 8-76,2 2 0,-2-1 6,-2 2 0,2-1-66,3 5 0,-4-1 38,4-3 1,-3 3-7,-2-4 0,0-1-20,0 1 1,0-1-114,0 2 0,0-2 118,0-4 1,0-2-13,0 2 1,0-3-485,0-1 165,0 0 0,0 0 82,0-1 1,0-4-200,0 0 429,0-7 0,0 10 0,0-5 0</inkml:trace>
  <inkml:trace contextRef="#ctx0" brushRef="#br1" timeOffset="128358">11320 1117 6438,'1'-8'996,"4"3"1,3 3-1011,7 2 0,-5-4 156,0-1 0,1 0 53,9 5 0,-4 0-713,4 0 1,-2 0-36,1 0 1,-1 1-138,7 4 690,-7-3 0,9 4 0,-4-6 0</inkml:trace>
  <inkml:trace contextRef="#ctx0" brushRef="#br1" timeOffset="128783">11893 1044 6818,'15'-8'-127,"-6"1"264,1 7 1,0-2 247,5-3 0,4 4-202,1-4 0,-1 2-93,-4-2 1,5 3 162,-1-3 1,1 4-20,-5 1 0,4 0-267,1 0 0,-5 0 114,-6 0-230,1 0 1,0 1 137,0 4 0,-7-2-118,2 7 118,-3-7-212,-2 11 195,0-6 1,-2 6-9,-3 1 0,-2-5 50,-2 0 1,-4-5-44,3 4 75,-3 1 1,3 0-1,0-2-9,-1-1 1,3 2 64,-2-4-75,6 7-9,-9-4 0,12 7 99,-4-1 0,3-4-82,2 0 21,0-7 1,0 10 14,0-3 24,0-3 0,7-1 1,4-4-40,7 3 0,0-4-19,7 4 1,1-3-242,8-2 1,-1-5-725,6 0 928,-6 0 0,16 5 0,-4 0 0</inkml:trace>
  <inkml:trace contextRef="#ctx0" brushRef="#br2" timeOffset="165656">23329 7658 7569,'0'-14'0,"0"-1"-260,0 0 195,0 7 1,0 0 1213,0 3-422,0 3 600,0-4-1172,0 19 1,0-3 23,0 9 1,0 2-38,0-1 0,0 6 40,0-1 1,0 2-20,0 3 1,0-1-32,0 1 1,0-1-186,0 0 1,0 2 97,0 4 1,0-4-97,0 3 0,0-3 152,0-1 0,0 1-22,0 3 1,1-3-62,4 3 0,-3-3-84,3-1 1,-4-1-65,-1 0 0,0 1 6,0-1 1,0-4 83,0-1 1,0-1 2,0 2 0,0-4-67,0-6 0,0-1 1,0 1-145,7 0 169,-5-1-19,4-6 165,-6-1 1,2-7-113,3 0 1,-4-2-2,4-3 0,3 2 58,2-7 1,-2 2 138,2-2 0,0-3-144,5 4 0,-1 0 17,1 0 1,0 5-113,-1-1 1,1-1 37,0 1 0,0 0 38,-1 5 1,1-2-17,0-2 0,-1 2-10,1-3 1,0 3-47,-1 2 1,1 0-84,0 0 1,0 0 122,-1 0 0,1 0-11,0 0 0,-1 0-150,1 0 1,-5 5-194,0 0 1,-1 0 86,6-5 0,0 0-40,0 0 1,-1 0-527,1 0 415,0 0 462,-1 0 0,-6 7 0,-1 1 0</inkml:trace>
  <inkml:trace contextRef="#ctx0" brushRef="#br2" timeOffset="166173">24255 7982 7540,'-8'-15'-57,"-4"5"195,7 0 0,-1 7 263,1-2 0,2 4-164,-7 1 0,5 0-34,-5 0 1,5 1-62,-5 4 0,2-2 6,-2 7 0,-3 5-27,4 4 1,0 3 37,0-3 0,4-1 10,-5 7 0,7-6-57,-2 6 0,1-6-139,0 6 1,2-5 155,-3 4 0,5-4-6,5 4 1,-2-6-238,7 2 0,-2-2-38,2 1 0,8-2-9,-3 2 1,3-7 12,-4-3 29,8 1 1,-6-2 0,5-3 57,0-3 0,-3-2 18,7 0 0,-7 0 9,1 0 1,-2-7-4,-3-2 0,1-6-7,0-5 1,-1 4-3,1-4 0,-5 2 5,0-1 0,-7 1-16,2-7-24,-3 7 0,-2-5 0,0 6-6,0-3 1,-2-5 4,-3 6 1,-1-6 19,-4 6 0,-3-1-11,3 5 0,-2 1-241,3-1 0,-4 5-28,3 0 1,2 7-500,-2-2 304,7 4 537,-4 1 0,7 6 0,0 2 0,0 7 0</inkml:trace>
  <inkml:trace contextRef="#ctx0" brushRef="#br2" timeOffset="166640">24887 7908 7098,'-8'-6'151,"1"4"1,1-5 252,-4 7 1,2 0-186,-2 0 0,-2 2-25,-7 3 0,1 2 61,-7 2 1,7 4-101,-1-3 0,2 3 58,3 2 0,-1-5 51,0 0-283,7-1 0,-3 1 0,6 0 164,2 1 0,1-2 11,2 0 0,7-1-248,2 2 1,6 2-88,5-7 1,-2 4-57,6-4 0,1 5-41,4-5 166,7 6 0,-5-7 1,2 6-6,-7 1 94,1-5 1,-10 8-1,2-5-45,-2 4 0,-3 2 9,1 0 1,-7 0 114,-3-1 0,2 1-53,-2 0 1,0-1 11,-5 1 0,-2 0-45,-3-1 35,-3 1 0,-7 0 0,0 0-30,1-1 35,-1 1 1,0-5 0,1-2-26,-1-2 1,-5 4-7,1-5 55,-1 0 0,5-3-59,1 3-400,-1-4-139,0 6-174,7-7 402,2 0 0,6-2-436,0-3 770,6-3 0,2-7 0,7 1 0</inkml:trace>
  <inkml:trace contextRef="#ctx0" brushRef="#br2" timeOffset="167059">25460 7952 7557,'-5'-10'-12,"0"1"1,0 4 416,5-5 130,-6 7 0,-2-4-204,-7 7 1,0 0-141,1 0 0,-3 0 47,-2 0 0,2 2-32,-2 3 1,2-2 160,3 7-257,-1 0 0,2 4-67,3 1-10,4 0 0,6-1-161,0 1 1,1 0 55,4-1 0,3-4-131,7 0 0,5 0-2,-1 5 1,6-1 69,-6 1 1,6 0 29,-6-1 1,6 1 41,-5 0 1,1-1 4,-2 1 0,-7 1 18,2 4 1,-2-4 73,3 4 1,-7-2-44,-3 2 0,1-4 109,-1 3 1,0-1-15,-5 2 0,-2-9-55,-3 4 0,-1-3 57,-4 2 1,-3-4-42,3 0 1,-3-7 6,-1 2 0,-1 2-27,0-2 1,-4-1-3,-1-4 0,0 0-37,6 0 1,-1 0-128,0 0 0,1 0-164,-1 0-468,0 0 410,0 0 361,1 0 0,-1 0 0,0 0 0</inkml:trace>
  <inkml:trace contextRef="#ctx0" brushRef="#br2" timeOffset="168248">26739 7688 7569,'0'-15'-227,"0"0"0,0-4 0,0-1 534,0 2 1,0 2-70,0 1 0,0 0 119,0 1 0,0-1-107,0 0 0,-5 1-30,0-1 0,-5 5-71,5 0 0,-4 5 218,4-4-311,-7 5 1,4-2 49,-7 6 0,1 0-104,-1 0 1,5 8 89,0 7 1,1 6 3,-6 8 0,5 7 5,0 3 1,7 5 1,-2 5 0,4-1 4,1 6 0,0-5-9,0 5 0,1-2-123,4 2 1,-2 1-8,7-6 0,-5 0-138,5-5 0,-2 1 10,2-1 0,1-5-184,-6 0 1,5-6 179,-5 1 0,0-5 70,-5-4 1,0-2-717,0-4 1,0-7-511,0 2 1320,-7-2 0,-1 3 0,-7-1 0</inkml:trace>
  <inkml:trace contextRef="#ctx0" brushRef="#br2" timeOffset="168809">26416 8187 7569,'0'-14'107,"1"1"-11,4 3 0,3-2 108,7 8 1,1-1 362,4 5 0,-2-2-562,6-3 1,-4 3 41,4-2 1,1 2 55,4 2 1,1 0-309,-1 0 1,1 5-470,-1 0 1,0 1 372,1-1 0,-6-3-58,1 3 0,-6-4 175,6-1 1,-7 0 70,1 0 0,-2 0 333,-3 0 0,-4 0-115,0 0 825,-7 0 1459,4 0-2073,-7 7 1,0 1-93,0 7 1,0-1-74,0 1 0,5 5-133,0-1 0,0 6-13,-5-6 1,4 6 21,1-5 0,2 4-10,-2-4 0,1 4 23,4-4 1,3-1-105,-3-4 1,-2 0 1,2-1 1,0-4-130,4 0 1,1-7-52,0 2 1,0-3 98,-1-2 0,1 0-50,0 0 1,4-7 66,1-3 0,-1-4 31,-4-6 1,0 4 43,0-4 1,-2-1 85,-4 1 0,4-4-45,-3 4 1,-3-4 140,-2 4 0,1-4 46,-1 4 1,2-1 33,-2 1-11,-4 4 1,7-4-42,-3 11 1,-3 0 0,3 4-113,-4 4 0,-1-4-75,0 10 0,0 3 53,0 7 0,0 4-9,0 1 1,5 4-199,0-4 0,0 5 62,-5-6 0,7 6-411,2-6 1,0 6 43,0-6-8,1 7 0,0-9 1,0 2-2,1-2 1,2-3 495,2 1 0,6 0 0,2 0 0</inkml:trace>
  <inkml:trace contextRef="#ctx0" brushRef="#br2" timeOffset="169201">27680 8320 7569,'0'-15'-53,"0"0"987,0 7-585,0 2 1,0 17-1,0 5-108,0 6 0,0-4-46,0 1 0,0 2-47,0-1 0,0 0-60,0-6 0,1 1-113,4 0 113,-3-1-303,4 1 90,-6-7 28,0-1 0,2-7 139,3 0-178,-3-7 0,11-1 0,-5-7 14,0 1 1,5-6 49,-3 1 0,-2-8 16,2 3 0,0 1 14,4-1 1,-4 1 114,0-2 0,0 2-31,4 4 0,-4 2 130,0-2 1,-2 7-115,2 3 15,3 5 0,-10-2-12,7 6-17,0 0 0,0 6 2,-1 4 0,-5 8-1,1 2 1,-2 1-80,2-2 1,-4-1-60,4 7 0,3-7-161,2 1 1,-2 3-63,2-3 1,0 1-220,5-5 0,-1-1 294,1 1 1,0-2 240,0-3 0,6 3 0,2-5 0</inkml:trace>
  <inkml:trace contextRef="#ctx0" brushRef="#br2" timeOffset="169501">28518 8232 7676,'0'-15'435,"0"0"-124,0 0-155,0 1 0,-5-1 133,0 0 1,-2 7 205,2 3 1,2 4-230,-7 1 1,5-5-84,-4 0 1,-1 2-65,-5 7 0,0 0 45,1 6 1,1 1-73,3 9 0,-3-4 59,3 3 0,2 3-129,-2-3 1,7 6 9,-2-6 1,3 8-45,2-3 0,0-1-22,0 1 0,7-4 75,2 5 0,5-8-317,0 3 1,6-4-59,-1-1 0,8 0-183,-3 0 1,9-6 78,1 1 1,2-7-245,-2 2 1,-1-3 188,6-2 1,-5-2 492,6-3 0,-8-3 0,4-6 0</inkml:trace>
  <inkml:trace contextRef="#ctx0" brushRef="#br2" timeOffset="169748">29105 7791 7569,'-14'-15'1998,"6"7"-1688,1 1 0,7 9-96,0 3 1,0 4 39,0 11 0,0 3-71,0 6 1,0 2 65,0 4 1,0-3-100,0 8 0,5-1-67,0 5 1,1-2-55,-1-3 1,-3 4-282,3-4 0,-4 2-90,-1-2 1,0 2-321,0-7 0,0 6-315,0-6 1,0 0 65,0-4 911,0-1 0,-6-6 0,-2-2 0</inkml:trace>
  <inkml:trace contextRef="#ctx0" brushRef="#br2" timeOffset="169941">28900 8173 7569,'0'-8'775,"0"-6"0,1 13-783,4-4 0,0 3 15,10 2 1,-4 0-321,9 0 0,3 0 49,1 0 0,4 2-55,1 3 0,-4-2 5,-1 7 1,-1-5-418,2 5 731,3-7 0,-12 10 0,5-5 0</inkml:trace>
  <inkml:trace contextRef="#ctx0" brushRef="#br2" timeOffset="170135">29370 8232 7469,'7'-9'-143,"-4"-2"1144,7 6-679,-7 0 1,10 7-105,-3 3 1,-2 3 91,2 7 0,-7-1-127,2 1 1,1 0-1,-1-1 1,2 6-26,-2 0 0,-4 4-120,4-4 0,-3 1-19,-2-2 0,0-2-212,0 2 1,5-2-413,0-3 1,0-4 331,-5 0 1,0-5-590,0 5 1,0-5 861,0 4 0,0-5 0,0 2 0</inkml:trace>
  <inkml:trace contextRef="#ctx0" brushRef="#br2" timeOffset="170660">29488 7967 7569,'-8'-7'819,"1"6"1,7-7-779,0 3 1,7 3 41,2-3 1,4 4-258,2 1 0,1 0 142,4 0-348,3 6 0,1 1 0,-1 4 178,-2-1 0,6 0 238,-3 4 0,4 1-202,1 0 0,-1-1-342,-3 1 1,1-2 308,-7-3 1,6 3 198,-6-3 0,6-2 138,-6 2 1,-4-7-14,-5 2 850,-7-3-550,10-2 736,-11 0 363,4 0-1442,-6 6 0,-4-3 70,-1 7 0,-7-5 103,2 5 0,-3 0 21,-1 4-187,5 1 0,-2 0 0,5 1 156,-3 4 0,6-2-64,-2 6 1,4 1-82,1 4 0,0-1-150,0-4 1,6 4-69,4-3 0,3-2 109,2 1 1,4-6-185,1 2 1,6-4 53,-2-1-45,-2-1 0,4-6 1,-5-3-23,2-3 99,-5-2 1,8-7 0,-6-2-5,-2-4 1,-4-7 13,-4 0 0,2-6 116,-8 2 1,3 1-62,-2-2 0,-4 1 88,4-5 0,-5-6-41,-5 1 0,4 1-23,-4 9 0,-2-2-73,3 6 1,-3 0-91,2 6 0,3-1 47,-2 0 41,2 7-1641,2 2 1220,0 6 0,5 1 9,0 4 1,5 3 504,-6 7 0,8 6 0,-4 2 0</inkml:trace>
  <inkml:trace contextRef="#ctx0" brushRef="#br2" timeOffset="170966">30311 8379 7569,'0'19'-76,"0"1"131,0-1 0,5-4 1,0 0 594,-2-1-299,-1 1-161,4 0 16,-4-7 1,6 3 252,-3-6-387,-4 0-53,12-5 1,-9-1-29,6-4 0,-6 1 94,6-5 1,-2-1-168,2-5 1,3 0 7,-3 1 1,-2-3 116,2-2 0,0 2-6,5-2 1,-1-2-28,1 1 1,0 0 175,-1 6 0,1-1 298,0 0 0,4 1-237,1-1 0,-1 7-39,-4 3 0,5 3 216,-1 2 1,6 0-113,-6 0 1,6 7-20,-5 3 1,4 4-186,-4 6 1,4-2-113,-4 6 0,-2 1-6,-8 4 1,1 1-238,-6-1 0,5-4-436,-5-1 1,-1 1 373,-4 4 0,0-5-293,0 1 1,0-6-49,0 6 650,-6-1 0,-9 6 0,-8-1 0</inkml:trace>
  <inkml:trace contextRef="#ctx0" brushRef="#br1" timeOffset="176228">23211 5409 6153,'0'-8'167,"0"2"135,0 6-38,0-7 128,0 5 504,0-4-987,-6 6 159,4 0 60,9 0 0,4 5-44,13 0 1,3 0-33,7-5 1,7 0-10,13 0 1,1 0 3,14 0 0,-1 0 18,6 0 0,4 0-217,1 0 0,6 0 113,-2 0 1,2-2 55,-2-3 0,2 3-60,-7-2 0,1 2 0,-6 2 0,-6 5-76,-3 0 1,-5 4 72,-5-4 1,1 5-3,-6-5 1,0 5 30,-5-5 0,0 1 2,0-1 0,-4-2 9,-1 7 0,-6-5 208,1 5 1,-3-5-125,-2 5 0,1-1 22,-1 6 0,-4-5-44,-1 0 1,-6 0-57,2 4 1,-4 1-3,-1 0 1,-1 1-9,1 4 1,-2-4-79,-3 4 1,1 1 87,-6-2 1,5 8-11,-5-3 1,0 4 41,-5 1 0,1-1-3,4-4 1,-3 9 9,3-4 0,-3 4-34,-2-3 0,-2-1 8,-3 0 0,3 1 7,-3-1 1,-1 1 0,1-1 1,-2 0 2,3 1 1,2-2-29,-3-4 1,3 2-74,2-6 1,-4 4 57,-1-4 1,0 4-27,5-4 17,0 0 1,0-6-1,0 1 1,0-5-97,0 0-14,0-7-1359,0 3 1180,-7 1 0,1-4 317,-4 7 0,-3 0 0,5 4 0</inkml:trace>
  <inkml:trace contextRef="#ctx0" brushRef="#br1" timeOffset="176692">25122 6424 7097,'-8'-7'235,"1"5"76,7-4 96,0 6 0,5 1-304,0 4 0,2-1-98,-2 5 1,-2-4 72,7 5 0,-5 0-22,4 5 1,-4-1-22,5 1 0,0 0-2,5-1 0,-1 6-8,1 0 1,-2 4-79,-3-4 1,3 1-9,-3-1 1,3-2 88,1 6 0,1-6-49,0 2 1,-5-2 29,-1 1 0,0-7-9,0 2 1,4-4 98,-3 0 6,-3 3-27,6-11 0,-10 4 116,7-6 1,-5 0-107,5 0 0,-5-6-28,4-4 1,-4-3-53,5-2 0,0 0 62,5 1 0,-1-6 4,1 0 0,-4-1-97,4 2 0,-8 2-170,7-2 0,-2 2-88,2 3 1,1 1-766,0 3 1046,-7 3 0,5 7 0,-5 0 0</inkml:trace>
  <inkml:trace contextRef="#ctx0" brushRef="#br2" timeOffset="198449">31457 8379 7569,'-6'-15'93,"4"0"-153,-3 0 235,4 7 1,2 2-170,4 6 372,-3-7 1,16 4-176,-4-7 0,4 7 0,-1-2-61,2 3 0,4-3-245,7 1 0,-6-1 65,1 5 0,-1 0 102,6 0 1,-3 0-265,-2 0 0,1 5 200,-6-1 0,-1 8 0,-4-4 0</inkml:trace>
  <inkml:trace contextRef="#ctx0" brushRef="#br2" timeOffset="198649">31472 8511 7569,'-15'0'744,"1"0"222,5 0-542,3 0-376,6 0-91,13 0 0,-3 0 79,9 0 0,4 0-593,2 0 0,3 0 557,1 0 0,7 6 0,1 3 0</inkml:trace>
  <inkml:trace contextRef="#ctx0" brushRef="#br3" timeOffset="-180912.73">10584 9506 7401,'-1'-13'-44,"-4"3"293,3-3 0,-9 10-49,6-7 117,-7 7-120,4-3 1,-7 6-68,1 0 0,-1 0 0,0 0 0,-1 6-64,-4 4 1,4 3 38,-3 2 1,-3-1 14,3 1 1,-3 5 94,3-1-211,3 7 0,-6-3 1,8 7 48,-1-1 1,5 0 1,0 1 0,7 4-20,-2 0 1,4-1-137,1-8 1,0 2-9,0-2 0,6-2 80,4 1 0,8-6-63,1 2 0,6-4 28,-6-1 35,8 0 0,-5-7 0,8-3 13,-1-4 1,2-1 0,4 0 0,-4-6-8,3-4 0,-5-3 0,-4-2 1,3-4 80,-4-1 0,-3-1-46,-1 1 1,-4-3 22,-1-6 1,-2-1-36,-3 1 44,-4 0 1,-6-1-1,0 1-33,0-1 0,0 1 1,0 0 1,-6-1-45,-4 1 1,-3 4-31,-2 1 0,1 6 1,-1-2-369,0 4 324,0 8 1,6 1-347,-1 7 1,0 0-4,-5 0 51,7 7 1,-3 3-1,6 9 404,2 6 0,1 2 0,2 3 0</inkml:trace>
  <inkml:trace contextRef="#ctx0" brushRef="#br3" timeOffset="-177747.73">14303 9492 7569,'15'-10'20,"0"0"0,-1 7 385,1-2 0,5 3-217,-1 2 0,2 0-212,-1 0 0,-4 0-23,4 0 0,-4 0 134,-1 0 8,0 7 1,-2-4 15,-3 7 25,-4-7 1,-4 5-35,3-3 1,-4-2 40,4 7 80,-3-6 319,-2 2-538,-7-6 119,6 0-608,-6 0 534,1 0-169,4 0 132,-11-6-29,5 4 0,-2-6 10,0 3 0,0 3-19,-4-3 0,-1 4 88,0 1 98,0 0 0,1 0-155,-1 0 0,2 1 23,3 4 1,-3-2-45,3 7 1,-3-2 16,-1 2 1,4 3-2,0-3 0,2 3-42,-2 2 0,2-5-51,3-1 76,3 1 12,-4 5 1,12-5-134,4 0 0,3-7 66,2 2 1,4-4-54,1-1 1,6 0 4,-1 0 0,-2 5 4,1 0 0,1 0 67,4-5 0,-1 7-13,-4 2 0,2 0 18,-6 0 0,1 1 6,-1 5 1,-6 0 40,1-1 0,0 6-65,-5-1 1,-4 1 113,-1-5 0,-3 4 6,-2 1 0,0 0 78,0-6 1,-8 1-106,-7 0 1,0-6 70,-4 1 0,1-5-96,-2 5 0,2-5-4,-6 5 1,6-7-19,-2 2 1,-1-4 46,1-1 0,1 0-98,4 0 0,5 0-54,0 0 0,2-1-138,-2-4 1,4 2-58,6-7 0,0 5-678,0-5 994,6 7 0,9-10 0,8 5 0</inkml:trace>
  <inkml:trace contextRef="#ctx0" brushRef="#br3" timeOffset="-177006.73">14921 9742 8512,'14'-9'358,"1"-2"-167,0 6 0,6 0-62,3 5 1,4-5-110,2 0 1,-3-4-30,-2 4 1,3-5 97,-4 5 0,-3-6 53,-1 1 0,-4 2-25,-1-2 0,0 0-13,-1-5 1,-1 1-111,-3-1 0,-2 0 12,-3 0 0,-3 6 41,3-1 0,-4 0-78,-1-5 0,-6 6-24,-4-1 1,-5 6 74,-4 0 0,1 2-49,-7 2 1,2 0 83,-1 0 0,-4 5 8,4 0 0,-2 6-5,1-1 1,-1 8 105,6 2 1,-4 4-106,4-4 0,2 6 6,8-2 0,-1 4-30,6 1 1,0 1 33,5-1 0,2 1 5,3-1 0,5 0-33,9 1 0,-1-6-92,7 1 1,-1-7-26,6 1 0,-1-2-164,0-3 1,2 1-52,4 0 1,-4-7-187,3-3 1,-3-3-150,-2-2 1,-1 0 225,-3 0 0,1-5 57,-7 0 1,6-7 135,-6 2 0,1-3 39,-5-1 0,-1-1 168,1 0 0,-2 1 0,-3-1 0,1 0-6,-6 1 1,0-1-91,-5 0 0,5 0 410,0 1-202,0-1 415,-5 0-170,0 7-157,0 2 0,0 7-26,0 4 0,5 3 130,0 7 1,0 0-165,-5-1 1,1 6-33,4 0 1,-3-1-76,3-4 0,-2 0 97,2-1-180,-3 1 0,4-5 1,-4-2 220,3-1-52,-4-3-119,6-4 1,-7-6 67,0-4 1,0-8 6,0-1 1,0-3 137,0 3 1,0-4-98,0-7 1,0 1 115,0 0 1,-2-1-26,-3 1 0,4-1-79,-4 1 0,3 0 125,2-1 1,0 1 190,0-1 1,0 3-206,0 2 0,2-1-172,3 6 0,3 1-290,6 4 0,1 5 123,0 1-359,0 5 0,1-4 0,2 5 67,1-2-382,8 0 0,-6 12 1,5 2-210,-2 4 983,1 2 0,4 6 0,1 2 0</inkml:trace>
  <inkml:trace contextRef="#ctx0" brushRef="#br3" timeOffset="-180353.73">11040 9830 7482,'0'-8'167,"6"1"0,-2 7 124,6 0 1,-6 7-148,6 2 0,-6 1 5,0 5 0,3 3 4,-2 11 1,0 1 67,-5-1 0,5 7-105,0 3 1,-1 4-9,-4 1 0,2 0 20,3 0 1,-3-2-97,3-2 0,-2-3 80,2-3 1,-4-4 15,4-1 1,2-1-237,-2-8 1,0-1-75,-5-4-45,6-7 282,-4-1 106,4-7 0,-6-7-120,0-3 1,0-9-2,0-6 1,0-3-1,0-1 0,0-7 24,0-3 1,0 1-69,0-1 1,0-5 28,0-5 0,0-7-252,0 3 1,0-5 36,0 0 0,0 0-57,0 5 1,0 2 110,0 7 0,2 5 41,3-1 0,3 13-2,7-3 0,4 11 1,1-1 0,6 10 70,-2 5 1,4 4-67,2 1 1,-6 1 84,1 4 1,-3 3-49,3 7 1,-2 5 0,-4-1 1,-7 7 38,3-1 1,-6 1 1,1-1 1,-3 2 18,-7-2 1,0 1 2,0-1 0,-7 1-47,-3-7 1,-3 2 4,-1-1 1,-1-5 138,0-1 1,-1 0-52,-4-10 1,4 3-41,-4-2 0,4-3-87,1 2 1,6-2-129,-1-2 0,6-2-260,0-2 14,2 2 1,2-6 445,0 3 0,6-3 0,3-7 0</inkml:trace>
  <inkml:trace contextRef="#ctx0" brushRef="#br3" timeOffset="-180045.73">11878 9301 7609,'1'-9'-84,"4"5"-57,-3-5 1,5 9 376,-7 0 0,4 7-57,1 8 1,0 1-124,-5 4 0,0 2 74,0 8 1,-5 4 121,0 0 1,-4 2-84,4-1 0,-5 1-22,5 3 0,-5 2-58,5-7 0,0 5 30,5-5 0,0 1-157,0-6 0,0 0 87,0 1 0,7-2 52,3-4 0,3 2-123,2-6 0,6-1-181,3-4 1,2-5 20,-1 0 1,3-7-82,-4 2 0,4-3 24,1-2 0,1-5-167,-1 0 1,-6-7-159,-3 2 0,-4-1 564,-1 1 0,-1-9 0,1 2 0</inkml:trace>
  <inkml:trace contextRef="#ctx0" brushRef="#br3" timeOffset="-179865.73">11775 9697 7679,'0'-9'351,"0"-1"0,6 7-96,4-2 1,3 3-411,2 2 0,5 0 67,-1 0 0,7 0-320,-1 0 0,3 0 167,1 0 0,0 5 80,1 0 161,-7 6 0,4-3 0,-4 7 0</inkml:trace>
  <inkml:trace contextRef="#ctx0" brushRef="#br3" timeOffset="-179612.73">12422 9668 7569,'0'-8'799,"0"1"445,0 7-1059,6 13 1,-4-3-42,3 10 0,-2-2 19,2 1 1,-3-2-216,2 2 1,-2 4 77,-2 2 0,5-2 148,0 1 1,0-6 59,-5 2-944,6 2 0,-4-5 1,3 2 299,-4-2 0,-1-7 1,0-1-197,0-5 606,0 2 0,7-12 0,1-3 0</inkml:trace>
  <inkml:trace contextRef="#ctx0" brushRef="#br3" timeOffset="-179486.73">12289 9492 7609,'-5'-15'20,"1"0"-419,-1 1 0,6 5-154,4 5 450,3 2 1,7 3-1,1 4 103,4 5 0,-4 3 0,6 2 0</inkml:trace>
  <inkml:trace contextRef="#ctx0" brushRef="#br3" timeOffset="-178920.73">12730 9712 7569,'9'8'-2,"-3"5"1,-1-9 0,1 5 76,3 3 1,-6 1-4,2 2 0,1 1 46,-1 4 0,7-4 7,-3 4 0,0 1-23,0-2 1,-4 6 208,5-6-156,0 1 1,3-5-163,-3-1 0,-2-5 151,-3-5-103,-3-2 0,6-2 29,-3 0 1,-4-6-86,4-4 0,2-5 80,-2-4 1,4-3-22,-4-2 1,7-2 25,-3 6 0,5-4-22,0 4 0,1-5-82,0 6 0,-1-1-63,1 6-113,6-1 127,2 0 1,0 7 42,-3 3 1,-9 8 44,-1 2 1,-5 12-1,5-3 1,-7 4-30,2-3 0,1 5 1,-1-1 1,5 1 117,-5-6 0,1 1-90,-1 0 17,-3 0-52,11-1 9,-5-6 1,2-1 21,0-7 1,-5-2-4,4-3 1,-4-3-20,5-6 0,0-3-1,5-2 1,-2 1 11,-4-7 1,5 7-2,-5-1 1,3-3-29,-2 3 1,3-6 19,-4 6 0,3-1-3,-2 5 1,3 6 19,-3-1 1,-2 5 0,2-5 66,-7 7-27,10-4 1,-7 14 97,4 3 0,-2 3-80,-3 1 1,-3 3-33,3 2 0,1-2 10,-1 2 1,5 2 1,-5-1 0,5 5-106,-5-6 1,6 2-180,-1-1 1,3-4-33,2 4 1,-2-4-193,-4-1 0,5 0-142,-5-1 1,4-1 614,2-3 0,0 3 0,-1-5 0</inkml:trace>
  <inkml:trace contextRef="#ctx0" brushRef="#br3" timeOffset="-178689.73">13774 9697 7569,'0'-14'189,"0"-1"43,0 0 0,2 7 3,3 3 1,-2 4 234,7 1-397,-7 0 0,8 6 122,-6 4 0,5 3 0,-5 2 0,0 4-65,-5 1 0,1 1-95,4-1 0,-3-2 18,3 6 1,-2-6-246,2 2 1,-3-2-83,3 1 1,-4-2-218,-1 2 0,0-7-225,0-2 1,5-6 58,0 6 657,0-6 0,-5 2 0,0-6 0</inkml:trace>
  <inkml:trace contextRef="#ctx0" brushRef="#br3" timeOffset="-178529.73">13730 9345 7569,'-7'-15'-336,"6"0"474,1 7 1,8 2-67,7 6 1,-1 0-620,1 0 0,6 6 547,4 4 0,-4 3 0,0 2 0</inkml:trace>
  <inkml:trace contextRef="#ctx0" brushRef="#br3" timeOffset="-175928.73">16626 9800 7569,'-9'0'102,"-4"-6"407,5 4 575,0-11-572,2 11-360,6-4 0,0 4 10,0-3 0,6 4 21,4-4 1,3 3 11,2 2 0,1 0-107,4 0 0,1 0-186,3 0 1,4 0 180,-3 0 0,-3 0-1,3 0 0,-6 0-883,6 0 0,-7 5-178,2 0 1,-4 5 978,-1-5 0,-1 6 0,1-3 0</inkml:trace>
  <inkml:trace contextRef="#ctx0" brushRef="#br3" timeOffset="-175645.73">16582 10065 7712,'-9'-7'1782,"4"4"-1190,10-7-481,10 7 1,3-3-1,8 4 126,5-3 1,5 2-55,8-7 0,-5 7-207,1-2 0,-8 3-344,3 2 0,0 0 368,0 0 0,-7 7 0,-7 1 0</inkml:trace>
  <inkml:trace contextRef="#ctx0" brushRef="#br3" timeOffset="-161142.73">11893 10756 7781,'-5'-10'708,"0"0"-266,0 7-22,5-10-184,0 11 1,0-6 163,0 3-32,0 4 651,0-6-961,0 20 0,0-3 84,0 9 1,5-1 10,0 2 0,0-4-147,-5 4 1,0 1-173,0-1 0,0-1-296,0-4 0,1 5-484,4-1 0,-3 1 946,3-5 0,3 6 0,0 2 0</inkml:trace>
  <inkml:trace contextRef="#ctx0" brushRef="#br3" timeOffset="-157191.73">15905 10697 7569,'0'-8'1069,"2"-4"-154,3 7 0,-3-1 3,2 1-434,-2 3 0,3-2-95,0 8 0,0 5 41,-5 5 0,0 3-357,0 2 1,0 4 68,0 6 1,-2 1 52,-3-1 0,2 1-767,-7-1 0,2 5 572,-2 1 0,-3-1 0,5-5 0</inkml:trace>
  <inkml:trace contextRef="#ctx0" brushRef="#br3" timeOffset="-159369.73">12569 10932 7569,'0'-15'83,"0"7"1,0 3-1,0 10 69,0 5 0,0 10 238,0 4 0,5 4-195,-1 1 1,1 6-47,-5-1 0,2 7-56,3-2 1,-3-1 20,2 1 1,3-5 14,-2 5 1,0-8-36,-5-1 1,0-1-199,0-4 1,5-4 74,0-2 89,-1-2 51,-4-3-76,0-5 0,2-3-176,3-6 0,-3-6 1,3-4 0,-4-5 43,-1-4 0,5-3 83,0-2 14,0-4 0,-5 4 1,0-9-19,0-1 1,1-2 1,4 1 1,-3-2-14,3-7 0,1 0-1,-1-1 1,7 3 57,-2 3 0,-2 3-42,2 6 1,-1 3 120,6 2 1,0 4-113,-1 6 105,-5 7 0,4 2 0,-4 6-18,5 0 1,0 3 60,1 7 0,0 1-88,-1 14 0,-4 1 20,0 8 0,0-3 125,4 3 1,1 4-67,0 1 1,-2-3-140,-3-2 0,3 2 90,-3-1-123,3-1 1,1-5 0,-1 1 87,-3-1 0,2-1-4,-7-4 1,4-2-241,-4-8-86,7 7 1,-6-4-165,4 2 0,-3-7-83,-7-2-151,0-7 1,0 5-3,0-3 680,0-3 0,6 4 0,2-6 0</inkml:trace>
  <inkml:trace contextRef="#ctx0" brushRef="#br3" timeOffset="-159177.73">12892 11300 7569,'0'-9'1817,"2"1"-1679,3 3 0,3 4 183,6-4-462,8-3 1,1 6 0,6-3 182,0 4-504,1 1 0,-1 0 0,1 1 257,-1 4 1,0-2 222,1 7-18,-1-7 0,1 10 0,-1-4 0</inkml:trace>
  <inkml:trace contextRef="#ctx0" brushRef="#br3" timeOffset="-158658.73">13656 11226 7569,'-8'0'0,"-5"-5"0,3 0 0,2 0 44,-2 5 472,7-6 1,-10 4-87,3-3 1,-3 4-198,-2 1 0,6 0-23,-1 0 0,0 5-15,-5 0 0,2 6 0,4-1 0,-5 3-48,5 2 0,2 4 22,2 1 1,-1 6-65,1-2 0,0-1 77,5 2 1,5-2-236,0 1 1,6-3-92,-1-6 0,5 3-86,4-3 1,-2 3 47,2-9 0,2-2-60,-1-2 1,4-3 106,-4-2 1,6-7 34,-1-3 0,-4-3-116,-1-2 0,-4-6 23,-1-3 0,-2-4 266,-4-1 1,3-1 38,-7 1 1,0-2 87,-5-4 0,5-2-126,-1-7 0,1 0 30,-5 0 0,0-1-79,0 1 1,0-3-4,0 3 1,0 3 150,0 12 0,0 6 11,0 3 61,0 4-194,0 8 1,-5 3-5,1 10 1,-1 9 49,5 11 0,0 3 87,0 1 1,0 5-63,0 1 1,0 6 75,0-2 1,1 2-199,4-2 0,-2 3 100,7-3 0,-2-1-163,2 1 1,3-6-117,-3 1 1,3-3-265,2-1 1,-2-3 303,-3-2 1,3-4 38,-3-6 0,3-1-607,1 1 0,1-5 707,0 0 0,-1-7 0,1 4 0</inkml:trace>
  <inkml:trace contextRef="#ctx0" brushRef="#br3" timeOffset="-158110.73">14362 11153 7569,'-15'-9'0,"2"1"900,3 3-406,-3 4 0,5-7-27,-7 3 0,1 3 107,-1-3-324,0 4 0,1 2-35,-1 4 0,0 2 74,1 2 1,0 4-77,5-3 1,-3 8-31,7 2 1,-4 1-79,4-1 0,0 1 13,5 3 0,0 4-76,0-3 1,1 1 5,4-2 1,-1 2-211,5-6 0,1 0-21,5-6 1,0 1-163,-1 0 0,1-2-75,0-3 1,1-4 185,4-6 1,-4 0 74,4 0 0,-6-1 13,-4-4 1,3-4-22,-3-5 1,1-1 137,-1 0 0,2-4 215,-8-1 1,6-1-75,-5 1 0,2 2 47,-2-6 0,-4 6-12,4-2 1,2-1-80,-2 1 1,1 2-61,-1 9 0,-3-4 36,3 3-46,-4 3 58,-1 1-31,0 6 143,7 0 31,-6 6 0,6 2-72,-7 7 1,0 0-71,0 0 0,0-1 23,0 1 0,5 5 36,0-1-384,6 1 1,-8-6 0,7 3 10,2 2 1,-1-2-5,-1 2 1,5-2-155,-1-3 1,1-4-346,4 0 0,-2-2 214,-2 2 1,-1 1-598,1-6 1143,-7 0 0,5-5 0,-5 0 0</inkml:trace>
  <inkml:trace contextRef="#ctx0" brushRef="#br3" timeOffset="-157511.73">14862 11241 8294,'8'6'868,"-3"4"0,-2 3-348,2 2-338,-3 0 1,4 1 0,-6 2 230,0 2-265,7-1 0,-6-3 0,4 2 234,-3 2-215,-2 0 1,0-6-194,0 1 0,5-5 141,0 0-292,0-7 1,-4 3 66,4-6-43,-3 0 1,9-6-1,-4-4-4,1-3 50,2-2 1,4-4 0,-1-1 44,-3 2 1,3-5 14,-3-1 1,3 3 82,2 1 1,0 4-74,-1 1 0,-1 0 158,-3 1 1,3 5-46,-3 4 52,-4-3 1,3 7 0,-6-3-22,2 8 0,0 4-21,-5 7 1,0 1-30,0 3 1,1-1 21,4 7 0,-3-7-138,3 2 1,-2-3-49,2 3 1,-3-8-148,2 2 84,5-2-256,-8-4 228,12-2 201,-11-6 0,9-1 0,-4-3-80,1 0 0,-3-10-8,5 0 1,-2-1 129,2-5 1,3 3 7,-3-3 0,1 4 53,-1-4 1,3-1-19,-3 1 0,-2 1 27,2 4 0,-2 0 69,2 0-14,3 1 0,-5-1 164,7 7-154,-1 1 1,-4 14-59,0 3 1,-5 3-87,5 1 0,-7 3-16,2 2 0,1 3-124,-1 2 0,2 4-63,-2-4 0,-2-2-284,7-3 1,-5 2 37,4-1 0,-4 0-1091,5-6 207,-7 1 693,10 0 604,-11-1 0,11-5 0,-5-3 0</inkml:trace>
  <inkml:trace contextRef="#ctx0" brushRef="#br2" timeOffset="-211003.73">25945 9599 7569,'0'-15'1049,"0"0"-433,0 0-414,0 7 1,7 0 0,3 5 55,3-2 0,1-2-873,1 3 1,0 2 309,-1-3 1,6 3 92,0 2 212,-1 0 0,2 0 0,2 0 0</inkml:trace>
  <inkml:trace contextRef="#ctx0" brushRef="#br2" timeOffset="-210668.73">26871 9260 8217,'-10'-8'1043,"1"3"-731,-3 4 1,-2 7-37,-6 4-131,4 3 0,-12 2 0,5 0 96,0-1 0,-3 3-35,6 2 1,-3-1-42,9 7 1,-7-6-12,11 6 0,-5-6-176,10 6 0,0-2 62,5 1 0,0 4-273,0-4 1,2-1 109,3 2-174,3-7 1,8 3 0,4-5 82,4 4 1,4-9 137,2 4 0,-1-8-330,0 2 1,6-5-446,-1 1 1,0-4 850,-4-1 0,-1 0 0,0 0 0</inkml:trace>
  <inkml:trace contextRef="#ctx0" brushRef="#br2" timeOffset="-210062.73">27253 9422 8549,'0'-8'1791,"0"1"-1577,0 21 0,0-5-56,0 11 0,5 1 163,0-1-261,0-1 0,-5 1 1,0 0 305,0-2-369,0-2 0,0 3 106,0 1 1,0 0-150,0-6-158,0-6 79,0-1-7,0-7 22,-6 0 0,4-2-141,-3-3 1,-1-3 52,1-6 85,0-1 1,5-5-1,0-1 2,0-2 1,0 4 24,0-6 1,0 1 9,0-6 0,1 1-13,4-1 0,-1 1-34,5 0 0,1 4 35,5 1 1,1 6 25,4-2 1,-4 4 40,4 1 1,1 7-3,-1 3 1,4-2-1,-4 3 1,4-1 100,-4 5 0,-1 1-38,-4 4 0,-2-2-38,-3 7 145,3 0 0,-11 5 26,2-1 1,-2 1 19,-2 0 1,-2-5-135,-2-1 0,-3 1 26,-3 5 0,-3 0 74,3-1 1,-3 1-23,-1 0 0,1-1-33,3 1 0,-2 0-7,7 0 0,-4-1-152,4 1 0,0 0 94,5-1 1,0 3-165,0 2 1,6-2-106,4 2 1,8-2-107,2-3 1,1 1-67,-1 0 1,1-2-238,3-4 0,4 5 120,-3-5 519,2-2 0,3 6 0,-1-5 0</inkml:trace>
  <inkml:trace contextRef="#ctx0" brushRef="#br2" timeOffset="-209721.73">28032 9481 7569,'-14'-15'-120,"-1"1"0,5 4 0,0 2 691,-1 1 0,-2 2-219,-2 5 0,1 0-21,-1 0 0,0 2-13,0 3 0,2-2-135,4 7 1,-4 1 11,3 9 0,3-4 16,2 4 0,4-2 3,1 1 1,0-2-62,0 2 0,1 2-84,4-1 1,3 0 22,7-6 0,0 1-149,-1 0 0,3-7-64,2-3 1,-1 1 86,7-1 1,-7 0 99,1-5 0,3-6-136,-3-4 0,2-3-130,-1-2 0,-5 0 75,-1 1 1,0-6-48,-10 0 0,6-4 15,-5 4 0,0-1-111,-5 2 1,0 2-83,0-2 1,-6-3 106,-4 3 1,-3-1-257,-2 5 0,0 1 104,1-1 1,4 5-309,0 0 360,0 7 343,2-3 0,1-1 0,7-1 0</inkml:trace>
  <inkml:trace contextRef="#ctx0" brushRef="#br2" timeOffset="-209343.73">28518 9334 7569,'0'-8'1116,"-7"0"-863,-3 3 0,-3 3 64,-2-3 0,1 4 152,-1 1 0,-1 1-145,-4 4 0,4-2 17,-4 7 0,5-5-207,6 5 1,-3 0 48,7 4 1,0 1-340,5 0 0,0-1 173,0 1-294,7 0 0,1-4 0,8 1 95,4-1 1,-2 5 64,7-6 1,-1 3-42,5 2 1,-1 0-63,-3-1 0,1 1 34,-7 0 0,1 0 68,-5-1 0,-7 1 131,-3 0 0,-4-1-84,-1 1 143,0 0 1,0-5 0,-1-1-38,-4 3 1,-5-4-25,-10 2 0,4-7 9,-3 2 1,1 1 16,-2-1 0,4 0-196,-4-5 1,4 0 60,1 0 0,0 5-128,1 0 0,4 0-80,0-5-730,7 0 613,-4 0 1,14-5 422,3 0 0,3-13 0,1 2 0</inkml:trace>
  <inkml:trace contextRef="#ctx0" brushRef="#br2" timeOffset="-208976.73">28929 9349 7706,'0'-9'2565,"0"-4"-1929,0 12-216,0-6-305,-6 14 0,2 1 0,-5 7 72,-3-1 1,-1 1-23,-2 0 0,1-1 18,-1 1 1,5 0-1,0 0 1,7-1-536,-2 1 1,4 0 100,1-1 24,6 1 1,2 0 0,7-1-6,0 1 0,4-2-29,1-3 1,1 3 108,-1-3 0,-4 3 7,4 2 1,-4-1 115,-1 1 0,-1 0-77,1-1 1,-2 1 158,-3 0 0,-4 0-74,-6-1 269,0 1 1,0 0-144,0-1-34,-6 1 1,-2-2-1,-7-1-101,0-3 1,-1-4-65,-4 5 1,4-7-323,-4 2 0,4 2 179,1-2 0,1 0-636,-1-5 482,0 0 0,6 0-44,-1 0 1,6-7 434,0-3 0,8-3 0,5-2 0</inkml:trace>
  <inkml:trace contextRef="#ctx0" brushRef="#br2" timeOffset="-208692.73">29355 9407 8320,'0'-6'944,"0"6"1,0 6-640,0 9 1,0 1-87,0 4 1,-5-2-24,1 7 0,-6-1-13,5 5 1,-7-1 22,3-3 1,0 2 85,0-2 1,1 1-110,-2-1 1,3 1 2,7-7 1,0 6-92,0-6 0,2 1-140,3-5 1,3-2-24,7-3 1,6 1-275,3-6 1,-1 5 16,2-5 0,-1 0-335,6-5 0,-1-2 379,0-3 1,1 2 46,-1-7 1,-4 5-594,-1-5 1,-6 2 826,2-2 0,-4-3 0,-1 5 0</inkml:trace>
  <inkml:trace contextRef="#ctx0" brushRef="#br2" timeOffset="-208512.73">29399 9628 7569,'-8'0'614,"-3"-2"65,6-3 89,0 4 1,5-7-340,0 3 0,3 3-136,7-3 1,-3 4-261,12 1 1,-6 0-248,7 0 1,-4 0-291,-1 0 0,5 0 53,-1 0 0,1 0-1240,-6 0 1691,1 0 0,0-7 0,0-1 0</inkml:trace>
  <inkml:trace contextRef="#ctx0" brushRef="#br2" timeOffset="-208359.73">29546 9349 7569,'-9'-5'1139,"-1"0"-79,7 0-627,-4 5-301,7 0-142,7 6 1,1 3-214,6 5 1,3 1-488,2 0 1,-2-1 709,2 1 0,4 6 0,0 2 0</inkml:trace>
  <inkml:trace contextRef="#ctx0" brushRef="#br2" timeOffset="-207868.73">29840 9540 8845,'0'14'1156,"0"1"-627,0 0 1,2 1-264,3 4 1,-3-2-172,3 6 0,-4-4 45,-1 4 1,0-6-121,0 2 0,0-4 214,0-1-235,0 0-137,0-1 0,-1-6-12,-4-3 174,3-3-104,-11-2-62,5-7 0,0-6 43,3-6 1,3-2-160,2 1 0,0-3 138,0-6 1,0 4 71,0 1 0,7 1 101,2-2 1,0-1-112,0 7 1,0-1-85,0 5 1,4 1 64,-3-1 42,-3 7 1,6-4-57,-3 7 63,3 1 1,0 5 51,-3 4 0,-2 5 99,-3 9 0,-2-1 42,7 7 0,-2-2-113,2 1 1,3 4-23,-4-3 0,5 1 29,0-2-133,1 4 1,0-12 0,1 4 38,4-4 1,-4-6 7,3 0 1,-2-7-55,-2 2 13,-1-3 1,1-4 248,0-3 0,-6-3-73,1-7 0,-7 1-5,2-1 0,-3 0 0,-2 0 0,0-1-5,0-4 1,0 3-26,0-8 1,-7 5 21,-2-4 0,1 4-130,-2-4 1,5 1-197,-5-2 1,7-1-389,-2 7 1,3-6 291,2 6 0,0-1-491,0 5 1,0 6 817,0-1 0,7 6 0,1-2 0</inkml:trace>
  <inkml:trace contextRef="#ctx0" brushRef="#br2" timeOffset="-207612.73">30487 9481 9053,'7'10'665,"3"0"0,-2-6-106,2 6-348,-1 7 0,6-1 0,0 5 49,-1 0 1,-4 1-78,0 2 1,-7 4-69,2-4 1,-2-1-159,2 2 0,-3-2-205,3 1 1,-4 2 175,-1-6 1,0-1-347,0-4 1,0 0 77,0 0-1007,0-7 94,0-2 6,-6-6 1247,4 0 0,-11 0 0,5 0 0</inkml:trace>
  <inkml:trace contextRef="#ctx0" brushRef="#br2" timeOffset="-207429.73">30296 9378 7569,'0'-15'3016,"0"1"-2417,0-1 0,8 5 85,7 0 1,3 7-493,11-2 0,1 4-418,14 1 1,-3 0-368,8 0 0,1 1 275,-1 4 318,0 3 0,-5 7 0,0 0 0</inkml:trace>
  <inkml:trace contextRef="#ctx0" brushRef="#br2" timeOffset="-206746.73">30899 9613 8108,'0'15'-226,"0"0"0,0 4 1110,0 1 1,0-1-548,0-4 1,0 5-152,0-1 1,0 1-24,0-5 1,0-1-112,0 1 1,0-5 73,0 0 162,0-7-22,0 3 1,-5-14-275,0-6 1,0-1 46,5-5 0,-2-3-30,-2-1 1,2-4 105,-3-1 1,3-2-13,2-4 1,0 3-291,0-7 0,0 1 84,0-1 1,7-4-191,3 4 0,4 2 93,6-3 1,-4 9-13,4 2 0,1 1 116,-1 9 1,4 1-124,-4 8 0,6-2 110,-1 7 0,2 1 1,3 4 1,-6 1 142,1 4 0,-1 3-37,6 7 0,-6 0 88,1-1 1,-7 6-72,1 0 1,-4 1-31,-5-2 1,-4-1 18,-6 7 0,-1-6 8,-4 6 0,-8-7 37,-7 2 0,-5-4 99,6-1 0,-7-1 62,1 1 1,-3-2-77,-1-3 0,1 1 17,4-6 0,-2 5-42,6-5 0,0 5-5,6-5 0,4 4-103,0-4 1,7 7-165,-2-3 1,3 0 24,2 0 0,4 1-208,5 5 1,1 1-314,10 4 0,3-4 288,1 4 1,-1-4-901,2-1 1271,6 0 0,6-1 0,7 1 0</inkml:trace>
  <inkml:trace contextRef="#ctx0" brushRef="#br2" timeOffset="-206384.73">31634 9525 7569,'-8'-15'229,"-5"7"0,9-3 112,-6 6 1,1 0-67,-6 5-108,7 0 0,-5 2 1,3 4 77,-3 9 1,-2 1-35,0 9 1,2-1 14,4 6 0,-3-1-12,7 0 1,0 1-129,5-1 0,0 1 109,0-1 0,7 0-234,3 1 0,3-7 25,1-4-93,1-2 1,5-8 0,-1-1 99,-1-1 0,4-2 63,-3-5 1,2-7-130,-1-2 0,-4-4-183,4-2 0,-5-5 165,-6 1 0,3-8 55,-7 3 1,0-4 154,-5-1 1,0-1-45,0 1-93,-7 0 1,4-1 0,-7 1 25,-1-1-165,-2 1 0,3 5 1,2 1-37,1 1 1,-3 3-356,5 4-1270,0 0 1818,5 7 0,7-5 0,1 5 0</inkml:trace>
  <inkml:trace contextRef="#ctx0" brushRef="#br2" timeOffset="-205893.73">31942 9643 7569,'-8'6'475,"2"2"0,6 9 69,0 2 1,0-2-210,0 2 0,0-2-10,0-3 1,1 6-126,4-1 0,-3 1-23,3-5 0,-2-1-23,2 1 0,-3-5-36,2 0 1,-2-5 248,-2 4 0,0-5-2,0 2-449,-6-19 0,4 3 14,-3-9 0,-1-2 1,1 1 1,0-6 92,5 1 0,-5-2-3,0-3 0,0-6 32,5-3 1,0-3 4,0-3 1,0 1-54,0 0 0,0 0 33,0 0 0,2 2-248,3 2 0,3 4-67,6 7 0,3 1-89,2 4 1,-2 3 94,2 6 0,-2 2-62,-3 3 0,6 3 144,0 7 0,-1 0 107,-4 0 0,0 2 18,-1 3 0,1 3-82,0 7 0,-1 0 265,1-1 0,-2 3-44,-3 2 0,1-1 67,-6 7 0,0-6-80,-5 6 0,0-6 19,0 6 1,-6-2-3,-4 1 1,-3-1 88,-2-3 0,0-4-105,1 4 1,-1-4-16,0-1 1,1-6-187,-1 1 0,0-5-394,0 5-344,1-7 494,-1 10 382,7-11 0,1 11 0,7-5 0</inkml:trace>
  <inkml:trace contextRef="#ctx0" brushRef="#br2" timeOffset="-205653.73">32295 9422 7569,'0'-15'767,"2"6"-432,3-1 41,-4 7 239,12-4 0,-6 9-153,3 3 1,3-2-376,-3 7 1,3-1-10,1 6 1,-1 0-57,-3 0 0,5-1-169,0 1 1,-1 0-272,6-1 0,-9 1 319,-1 0 0,0-7-179,5-3-1211,-1 3 1489,1-6 0,0 4 0,-1-6 0</inkml:trace>
  <inkml:trace contextRef="#ctx0" brushRef="#br2" timeOffset="-205409.73">32663 9349 7569,'0'-15'162,"0"0"1,-2 1 283,-3-1 1,4 5 566,-4 0 310,3 7-925,-5-4 0,6 14-52,-4 3 1,3 9-35,2 6 1,0 4-13,0 6 1,0 2 157,0 7 0,0 7-220,0 3 0,0-2-42,0 2 0,0-2-259,0 2 0,-6 2 92,-4-7 0,2 0-178,-2-5 1,-5-7 84,-4-2 1,-3-6-53,3-5 1,1 3 19,-7-8 1,3-4 31,-3-5 1,-3-7-831,4 2 1,-4-4-58,-1-1 0,-1 0-192,1 0 1,-2 0 1142,-4 0 0,-2 0 0,-7 0 0</inkml:trace>
  <inkml:trace contextRef="#ctx0" brushRef="#br2" timeOffset="-214135.73">22153 9422 7628,'0'-15'622,"0"7"1,0-5-338,0 12 143,0-6 1,5 18-205,0 4 0,0 5-6,-5-1-182,0 4 0,0 2 0,1-1 119,4 2 1,-3 2-138,3 2 0,-4-1 45,-1 0 1,0 1-146,0-1 0,0-4-39,0-1 1,0-6 50,0 2 0,0-4-89,0-1 164,0-1-37,0 1-11,0-7 28,0-1 1,0-9 32,0-3 1,5-3 14,0-7 1,0-1-107,-5-4 0,0 3 73,0-8 0,0 5-37,0-4 1,0-1 22,0-4-65,0-7 1,0 3-1,0-4 39,0 1 0,0-3-14,0 4 0,0-5-5,0 0 1,0 4 23,0 2 0,0 8 162,0 2 1,5 6-108,0-2 1,5 4 99,-6 1 0,8 7-39,-2 3 3,3 3 0,1-3 0,3 0 12,2 2-40,-2 2 0,10 5 0,-4 3-4,0 1 0,3 2-15,-6 5 1,4 1-93,-4 4 1,0-4 60,-6 4 1,1-3-133,0 3 0,-7-4-30,-3 4 68,-4-4 1,-1-1 60,0 0 0,-6-1-15,-4 1 1,-8-5 44,-1 0 0,-8-5 15,3 4 0,-4-5 48,-1 1 0,4 1-81,1-1 1,6 0 129,-2-5 0,4 2-106,1 2-309,7-2 233,1 5 0,9-7-69,3 0 1,3 0 103,7 0 0,4 5-1,1-1 0,6 1 63,-1-5 0,-2 7-83,1 3 0,1-2 99,4 2 1,-5 1-69,1 9 1,-2-4 10,1 4 0,-2 2 2,-8 3 1,-1-2-14,-3 1 0,1-4 28,-6 4 1,0-4-3,-5 5 1,0-8 63,0 3 1,-1 1-79,-4-1 0,-3-5 137,-7-6 1,0 0-70,1 0 1,-6 3-35,0-7 0,-4 0-24,4-5 0,-4 0-78,4 0 0,-4 0 72,4 0 1,0 0-84,6 0 0,-1 0 86,0 0 0,6 0-152,-1 0-195,6-7 1,-2 4-36,6-7 0,0 5-187,0-5 1,2 5 571,2-4 0,11-8 0,8-6 0</inkml:trace>
  <inkml:trace contextRef="#ctx0" brushRef="#br2" timeOffset="-213897.73">22800 9422 7569,'8'-15'519,"5"7"0,-10 2 100,7 6-468,0 0 0,3 1-53,-3 4 1,1 8 41,-6 7 1,0 1-121,-5-1 0,0-2 20,0 6 0,0-4 57,0 4 1,0-4-95,0 4 1,-5-4-195,0 5 0,-2-8-142,3 3 1,2-4-419,-3-1-483,3 0 1234,2 0 0,7-1 0,1 1 0</inkml:trace>
  <inkml:trace contextRef="#ctx0" brushRef="#br2" timeOffset="-213329.73">23123 9496 8701,'0'14'482,"0"1"-277,0 0 1,0 4-12,0 1 1,2 1-42,3-1 1,-4-2 40,4 6 1,-3-6-160,-2 2 0,0-4 22,0-1 1,5-5-18,-1-1 226,1 1-86,-5-2-271,0-1 1,0-9-250,0-3 0,2-3 91,3-6 1,-3-6 91,2 0 0,-2-1 79,-2 1 1,0 3 53,0-8 1,5 2-5,0-1 1,0-4 9,-5 3 1,0 3 1,0-3 0,5 5-25,0-4 1,4 6 11,-4-2 1,7 9 65,-3 1 0,0 7-58,0-2 0,-4 3 105,5 2 1,-2 2-55,2 3 1,2 3 6,-8 7 0,6-1 1,-5 1 1,7 6 17,-3 4 0,0-2-17,0 1 1,0 1-9,0 4 0,4 1 10,-3-1 1,3 0-25,2 1 0,0-6-52,-1 1 1,1-7 57,0 1 0,-1-2-11,1-3 1,0-1-9,0-3 0,-1-3 3,1-7 0,0 0 113,-1 0 43,-5 0 0,2-7-23,-6-3 1,1-8-60,-1-1 1,-3-2 71,3 1 0,-4-3 25,-1-6-154,0 6 1,-4-5-1,-3 4 34,-1-4 1,3-3-106,-5-3 1,5 2-105,-5-2 0,7 3-320,-2 2 0,2 6-212,-2 3 0,3 4-65,-2 1-538,2 1 1286,2 5 0,6-4 0,3 5 0</inkml:trace>
  <inkml:trace contextRef="#ctx0" brushRef="#br2" timeOffset="-212872.73">23858 9510 7569,'0'15'120,"0"-5"78,0 0 0,0-1 141,0 6 1,0 0 24,0 0-311,0-1 1,2 6 0,1-1 198,2-1 1,0-1-70,-5-3 1,1-4 91,4 0-560,-3-7 544,4 10-106,-6-11 0,0 3-248,0-10 56,0-3-30,0-7 1,0-1 0,0-2 166,0-2-188,0-6 0,0 3 1,0-6 104,0-1 0,2 1 8,3 0 1,-2-6-193,7 1 0,-5 0-4,5 4 0,-1 3 154,6 2 0,0 4-19,0 6 1,-6 2 75,1 3 1,0 2-29,5 3 0,-1 4 106,1-4 0,0 5-64,-1 5 1,-4 3 115,0 6 0,0 1-60,5 0 0,-1 4 34,1 1 1,-5 6 75,0-1 1,-2 2-43,1 3 0,5 4-22,-5 0 1,-2 1-64,-2-6 0,3 1-69,2-1 1,-2 0 89,2 1 0,-5-6 13,4 1 1,-4-6-126,5 6 1,-5-7-184,5 1 0,-5-4-672,4-5 1,-5 3 415,1-3 0,-4-2-1292,-1 2 862,0-7 869,0 4 0,-13-7 0,-3 0 0</inkml:trace>
  <inkml:trace contextRef="#ctx0" brushRef="#br2" timeOffset="-212680.73">24005 9510 7569,'-2'-13'656,"-3"3"-287,4 4 1,-4 6 32,10 0 0,3 0-317,7 0 1,1 0-176,4 0 0,-4 6-47,3 4 0,4 2-322,2-2 0,-2 3-335,1-4 0,-4 4 160,4 2 634,-6-7 0,10 5 0,-5-4 0</inkml:trace>
  <inkml:trace contextRef="#ctx0" brushRef="#br2" timeOffset="-212080.73">24519 9481 7684,'7'-15'1404,"-5"7"-1220,11 2 1,-12 7 10,4 4 1,2 5-1,-2 9 0,-1-1-19,-4 7 1,0-2 46,0 1 1,0 4-18,0-3 1,2-3-12,3 3 0,-3-7 195,3 1-195,-4 4 0,-1-6-399,0 2-93,7-2 194,-6-9 80,6-2 0,-7-7-65,0-4 1,0-3 9,0-7 0,0-5-73,0 1 0,-2-3 66,-3 3 1,4-4 36,-4-6 1,3-1-27,2 1 0,0-2-12,0-3 1,0 1-103,0-6 1,0 4 80,0-4 1,5 6 33,0-1 1,6 3 59,-1 2 1,3 6-6,2 3 0,0 9-69,-1 1 0,6 7-5,0-2 0,-1 3 288,-4 2 1,4 2 24,1 3 1,0 3-85,-6 7 1,1 1-117,0 4 1,-2-4 31,-3 4 0,1-3-24,-6 3 0,0-4-5,-5 4 0,0-4-29,0-1 1,0-5-10,0 0 0,0-1 5,0 6 0,-7-5-6,-2 0 0,0-5 23,0 4 1,-1 0-15,-5 0 0,0 3-15,1-7 0,-1 6 22,0-1 1,1-2-3,-1 2 1,5-2 0,0 2 2,7 3 41,-4-5 0,7 7-42,0 0 1,2-6-8,3 1 0,3-2 14,7 2-55,0 3 1,-1-10-1,3 6 47,2-3 1,2-1-5,4-5 0,1 0-177,-6 0 0,6 5-240,-2 0 1,-2 0-13,-3-5 1,2 0-698,-1 0 1130,0 0 0,-6 6 0,1 2 0</inkml:trace>
  <inkml:trace contextRef="#ctx0" brushRef="#br2" timeOffset="-211846.73">25166 9319 7675,'0'-14'2140,"0"5"-1205,0-4-369,7 12-556,-6-6 1,11 9 0,-6 1 51,2 2 1,-3 6-166,5-1 0,-5 3 244,5 2 0,-5 5 33,5-1 1,-6 2-724,6-1 1,-5-4-423,5 4 0,-2-2-610,2 1 1581,3-9 0,-11 10 0,4-12 0</inkml:trace>
  <inkml:trace contextRef="#ctx0" brushRef="#br2" timeOffset="-211610.73">25445 9275 7569,'9'-6'0,"-1"4"0,-3-3 55,-4 3 1,7 2 437,-3 0 1,-1 0-1,4 4 60,-2 6 0,4-1-196,-5 11 1,0 3 7,-5 1 1,-2 9-183,-3 1 1,2 2-1,-7-2 1,1-2-27,-6 2 0,0 2-122,0-2 0,1 0 72,-1-4 1,0-1-92,1 1 1,-1-6-749,0 1 1,5-8-89,1 3 0,4-4 820,-5-1 0,7 0 0,-4 0 0</inkml:trace>
  <inkml:trace contextRef="#ctx0" brushRef="#br2" timeOffset="-199149.73">22344 10333 7569,'-15'-6'-49,"7"4"1,0-4 170,3 6 0,3-2 140,-3-3-29,4 4-77,1-6 0,6 5-77,4-2 1,8 0 58,2-6 1,6 6-68,-2-6 1,9 5-116,1-5 1,7 7 92,-2-2 0,4-2-129,1 2 0,2-1-5,3 1 1,-2 3 83,7-2 0,0 0-84,5-1 0,-1 4 116,1-4-56,0 3 1,3 1 0,0-3 19,0-1 1,2 0-7,9 5 1,1 0-97,-1 0 1,2 0 108,4 0 0,-4 0-21,3 0 0,1 0 16,4 0 1,-6 0-63,6 0 0,0 0-1188,1 0 1231,-4 0 0,5 0 1,-7 0 1,-1 0 0,0 0-157,1 0 0,-3 0 204,4 0 1,-8-4 8,3-1 1,-9 0 9,9 5 0,-9-5-48,4 0 0,-6 0 12,6 5 0,-7-5 4,2 0 59,-4 0 0,-1 5 0,-2 0 43,-3 0 1,1-5-86,-6 1 0,7-1 582,-2 5 0,-3 0-607,-2 0 1,1 0 140,-1 0 1,0 0-125,-5 0 0,5 5-7,0-1 1,5 1 1,-5-5-32,7 0 0,-6 0 1,6 0 11,-2 0 1,0 0-5,4 0 0,0 0 4,-5 0 1,5 0 2,-4 0 0,3 5 2,2 0 0,-1 0-4,1-5 0,5 0-2,-1 0 1,1 0 3,-5 0-15,0 7 1,1-6 0,2 4 10,2-3 3,6-2 1,-9 0-1,2 0-4,-2 0 0,2 0-1,1 0 1,1 5 85,-1 0 0,-3-1-77,2-4 0,4 0-4,2 0 0,3 0-1036,1 0 1045,1 0 0,-6 0 0,1 0-129,1 0 1,4 0 144,4 0 0,-8 0 11,4 0 0,-4 0 0,3 0 1,-1 0 60,-3 0 1,1 0-70,-6 0 1,4 0-40,-4 0 0,5 0 6,-6 0 1,-4 2-7,-5 3 1,0-3-7,5 3 1,5-2-9,-1 2 1,4-4 29,-8 4 0,8-3-14,-8-2 1,3 0-9,-3 0 1,-1 5 5,1 0 0,5 0 16,0-5 1,1 0 6,-1 0 0,-4 0 2,4 0 1,3 0 13,1 0 1,-2 0 3,-3 0 0,1 0-17,-5 0 0,3 0 1,-8 0 0,1 0 8,-1 0 0,0 0-8,-10 0 1,4 0 507,-9 0 0,-3-5-523,-2 0 0,0 0 158,-4 5 1,2 0-172,-7 0 1,-2 0 0,1 0 0,-6 0 24,2 0-6,-4 0-182,-1 0 156,-7 0 126,-2 0-375,-6 0 1,-17 2-305,-8 2 0,-8 5 572,-1 5 0,-4 8 0,-6 0 0</inkml:trace>
  <inkml:trace contextRef="#ctx0" brushRef="#br0" timeOffset="-76542.73">28400 13082 7569,'8'-6'2359,"-1"4"-1997,-1-4 1,2 6-65,7 0 1,0 0-119,-1 0 1,1 0 25,0 0 1,-5 4-192,-1 1 0,1 7-107,5-2 0,-5 3-96,0 1 0,-1 1-68,6 0 1,0-1-1025,-1 1 769,1 0 1,0-2-294,0-3 0,-1 1 804,1-6 0,0 0 0,-1-5 0</inkml:trace>
  <inkml:trace contextRef="#ctx0" brushRef="#br0" timeOffset="-76303.73">28900 13009 7689,'0'-8'1456,"0"1"1,0 9-1090,0 3 1,0 8-73,0 6 1,-2 9 44,-3 1 1,4 2-219,-4 9 0,-2-3 84,2 2 1,-5 4-131,6-4 0,-8 3-48,2 3 1,-3-8-91,-1-3 1,-1 2-142,0-1 1,-4-1-275,-1-5 0,-6 1 101,1-1 0,2-4-281,-1-1 0,6-6-332,-2 2 1,-1-4 55,2-1 933,5-1 0,-5 1 0,3 0 0</inkml:trace>
  <inkml:trace contextRef="#ctx0" brushRef="#br0" timeOffset="-79134.73">24755 12641 7569,'0'-10'-67,"0"1"845,0-3-382,0 6 0,1-1-172,4 7 1,-2 8-37,7 7 0,-7 6 18,2 9 1,2 6-179,-2 3 1,0 3 8,-5 2 1,0 0-78,0 1 1,5-1 142,-1 0 0,1-2 26,-5-3 0,0 4-577,0-4 1,5-3-90,0-2 1,0-3 338,-5-1 0,5-6-66,0 1 0,5-12 264,-5 1 0,6-2 0,-3 3 0</inkml:trace>
  <inkml:trace contextRef="#ctx0" brushRef="#br0" timeOffset="-78725.73">25372 12935 7569,'-15'0'83,"1"0"177,-1 0 1,0 2 86,0 3 1,1-2-154,-1 7 1,0 0-33,1 4 0,-1 6 21,0 0 1,5 1 11,1-2 0,5-1-143,-1 7 1,4-7-52,1 1 1,0 3-42,0-3 1,0 1 49,0-5 1,6-1-18,4 1 0,-2-5-39,2 0 1,2-7-38,7 2 1,-2-4 14,2-1 1,-1-1-77,2-4 1,-4-3 60,4-7 1,-4 0 26,-1 1 0,-1-1 142,1 0 1,-5 0-80,0 1 1,-7-1-38,2 0 1,-4 1 78,-1-1 0,5 5 317,0 0-299,0 7 1,-5-5 116,0 3-155,0 3 1,0-3-151,0 10 1,0 4 108,0 5 1,0 1 27,0 0 0,0 4-270,0 1 1,0 4-21,0-4 1,5 1-23,0-1 1,6-2-94,-1 6 0,-2-6 389,2 2 0,6 3 0,7-1 0</inkml:trace>
  <inkml:trace contextRef="#ctx0" brushRef="#br0" timeOffset="-78225.73">25784 12641 7618,'0'-14'235,"0"5"1,4 4 97,1 10 1,0 4-70,-5 5 1,5 6 118,0-1 1,2 12-291,-3-1 0,-2 4 52,3 0 0,-3 4-157,-2 6 1,4-5 114,1 1 0,0-6 56,-5 5 0,0-5-77,0 6 0,0-8-110,0 2 1,0-4-51,0-6 0,0-2-53,0-8 1,0 1-178,0 0 170,0-7-19,0-2 0,0-7 44,0-4-95,0-3 1,0-7-1,2 0 12,3 1 1,1-6 68,4 0 0,3-4 48,-3 4 1,3-4-4,2 4 0,4 1 127,1 4 0,0 0-51,-6 1 1,6 0 161,-1 5 0,3-3 34,-3 7 3,-2 0 0,4 5 0,-6 2-56,-1 3 0,-1 5-64,-3 9 0,3-1 58,-3 7 0,-3-1-49,-3 6 0,-2-1-121,-2 1 1,0-1 73,0 0 1,0 1-81,0-1 1,-6-1 120,-4-4-80,-3 4 0,-2-12 0,0 2 30,1-6 1,-1-1-13,0-6 1,0 0-150,1-5 1,-1 0-423,0 0-5,1 0 0,6-6 66,3-4 11,3-3 1,2-2 0,2-1 484,3-4 0,3 4 0,6-6 0</inkml:trace>
  <inkml:trace contextRef="#ctx0" brushRef="#br0" timeOffset="-77850.73">26357 13156 7569,'8'0'184,"0"0"340,-3 0-30,3 0 0,7 0-102,0 0 0,-1 0-119,1 0 1,5-2-200,-1-3 1,1 2 85,-6-7 0,1 2-116,0-2 0,-2-3 323,-3 3-161,3-3 0,-7-1-314,4-1 0,2 0-96,-8 0 57,1 1 1,-5-1 43,0 0 1,-1 6-3,-4-1 72,-3 6 0,-7-2 31,0 6 0,-1 2 28,-4 2 0,4 0 11,-4 6 0,4 1-27,1 9 1,1-4 3,-1 3 1,0 3 65,1-3 1,4 7-58,0-1 0,7 1-16,-2-1 1,3 1-11,2-7 1,2 6-9,3-6 0,3 3 29,7-3 0,1-4-3,3 0 1,-1-1-409,7-4 1,-1-3-99,6-2 1,-1-4 14,1-1 1,-4 0-21,3 0 0,-4-6-166,4-4 1,0 2 661,-4-2 0,3 0 0,1-5 0</inkml:trace>
  <inkml:trace contextRef="#ctx0" brushRef="#br0" timeOffset="-77592.73">27004 12715 7748,'0'-8'1006,"0"1"0,0 9-589,0 3 1,0 3-143,0 6 0,0 8-69,0 2 0,0 1-23,0 4 1,0-3 22,0 8 1,0-2-149,0-3 0,0 5 11,0 1 1,0-1 136,0-5 1,0-3-148,0 4 1,0-9-450,0 8 1,0-4 37,0-1 0,0 3-253,0-8 0,1 1 371,4-6 0,-3 1-154,3 0 388,-4-1 0,6 1 0,1 0 0</inkml:trace>
  <inkml:trace contextRef="#ctx0" brushRef="#br0" timeOffset="-77200.73">27474 12921 7569,'-7'-15'0,"1"5"0,-4 0 0,-3 7 863,3-2-128,-3 3 0,-3 2 1,-2 0-115,-2 0 1,-4 5-341,4 0 0,1 7-86,4-3 0,0 5-37,0 0 0,6 1-84,-1 0 0,7-1 9,-2 1 0,5 0-169,5-1 1,3-1 16,6-3 0,3 3-243,2-3 0,3-2-101,2 2 0,2-5 198,-6 5 0,4-5 41,-4 5 0,-1-6 80,-4 6 36,0 0 1,-2 5-68,-3-1 0,-4 1 3,-6 0 1,0 0 509,0-1 0,0 1-11,0 0 0,0-1 51,0 1-300,-6 0 0,-1-1-66,-3 1 1,2-5-11,3 0 0,2-7 32,-7 2-91,0 3 0,-4-6-147,-1 3 0,0-4-121,1-1 1,4 2-931,0 3 1205,0-4 0,-4 12 0,-1-4 0</inkml:trace>
  <inkml:trace contextRef="#ctx0" brushRef="#br0" timeOffset="-81312.73">21256 12788 7569,'0'-14'-36,"0"-1"-135,0 0 403,0 0 0,0 1 319,0-1 0,0 5-315,0 0 1,0 6 130,0-6-152,7 6 100,-6-2-30,6 6 41,-7 0-172,6 0 1,-4 2-29,3 2 1,-3 5-91,-2 5 1,0 6-77,0 0 1,4 6 51,1-2 0,0-1-81,-5 2 1,5-1 0,0 5 1,2 1-33,-2-1 1,-4 1 47,4-1 1,2-4-164,-3-1 1,3-1 93,-2 1 0,-3 3-75,2-8 0,-2 1-57,-2-6 92,7 1-118,-6 0 90,6-7 12,-7-1-175,0-7 138,6-7 1,-4-1-195,3-7 1,-4 5-13,-1 1 1,5-1-113,0-5 532,0 0 0,-5-6 0,0-2 0</inkml:trace>
  <inkml:trace contextRef="#ctx0" brushRef="#br0" timeOffset="-81028.73">21021 12759 7569,'-23'-7'0,"4"-2"0,7 0 720,2 0-363,7 5 0,-3-4 89,6 3 1,1 4 1,4-4-332,3 3 1,7-3 0,0 0 135,-1 2 0,6 1-69,0 2 1,6 0-49,-2 0 1,4-5-79,1 1 0,1-1-95,-1 5 1,5-5 48,1 0 0,4 0-233,-5 5 1,5 0 68,-4 0-230,-1 0 0,-3 0 1,0 0 95,-2 0 0,4 0 195,-8 0 1,-3 5-384,3 0 0,-7 1-1263,2-1 1738,-4-3 0,-1 11 0,-1-5 0</inkml:trace>
  <inkml:trace contextRef="#ctx0" brushRef="#br0" timeOffset="-80637.73">21844 12950 7569,'0'15'-15,"0"-1"130,0 1 0,0-5 0,0 0 272,0 1 0,0 2-144,0 2 1,0 4-48,0 1 1,0 0-35,0-6 0,0 1-12,0 0 1,5-1 44,0 1 0,0-5 218,-5 0-379,0-7 195,0 4 0,5-9-175,0-3 1,1-3-93,-1-7 0,-3-4 80,3-1 0,1-5-71,-1 6 0,0-6 66,-5 6 1,2-7 0,2 1 0,-2 2-55,3-1 0,2 4 58,-3-4 0,6 6-76,-5-2 1,7 2-7,-3-2 1,0 9-102,0-4 1,1 6 122,5-1 1,1 3 15,4 7 1,-4-5-445,4 0 0,-2 1-608,1 4 1,-2 4 411,2 1 1,-1 5 71,2-5 571,-4 6 0,5-2 0,-6 5 0</inkml:trace>
  <inkml:trace contextRef="#ctx0" brushRef="#br0" timeOffset="-80134.73">22447 12876 9464,'-8'15'490,"3"0"0,3 0-304,2-1 1,0 1-102,0 0 1,0-1 76,0 1 1,0 1-73,0 4 1,0-2 8,0 6 0,7-6-144,2 2 0,0-2 5,0 2 1,1-4-120,5 3 0,0-4 0,-1-5 1,6 1-74,0-6 1,1 0-1,-2-5 1,-2 0 44,2 0 1,-2 0 83,-3 0 1,1-6-10,0-4 0,-1-3-6,1-2 0,-2 0 48,-3 1 1,1-6 88,-6 1 1,5-3-42,-5 3 1,2 2 124,-3-2 1,-2-2 17,3 1 0,1 0 32,-1 6-145,0-1 82,2 0 162,-6 7-235,13 2-11,-13 6 70,6 6 0,-7 2-4,0 7 0,0 5-58,0-1 1,5 2 14,-1-1 1,1-4-1,-5 4 1,0 1-131,0-1 0,2-1-175,3-4 1,1 5-2,4-1 0,3 1-168,-3-5 0,3-1-14,2 1 0,0-5 459,-1 0 0,1-1 0,0 6 0</inkml:trace>
  <inkml:trace contextRef="#ctx0" brushRef="#br0" timeOffset="-79734.73">23182 13023 7729,'6'9'599,"-2"-3"-365,5-6 0,1 0 35,5 0 1,0 0-87,-1 0 1,3 0 11,2 0 0,2-2-21,4-2 0,3 0-11,-4-5 0,2-1-7,-1-5 0,1 0-78,-6 1 1,-1-1-42,-4 0 0,0 1 74,-1-1 1,-4-2 2,0-2 0,-7 6 81,2-7-204,-3 7 1,-4-3-1,-1 6 74,-2-1 1,-7-1-22,3 2 1,-4-1 4,-2 6 0,-5 0-121,1 5 0,-7 2 226,1 3 1,2 4-66,-1 11 0,1-4 128,-2 4 1,4 3 69,6 1-95,1-2 1,1 5 0,3-2 76,5 3 0,3 1-65,2 0 0,7-1-133,3-3 0,11 2-150,8-2 0,7 1-871,8-1 1,12 1 529,3-7 1,3 1 419,-4-5 0,8 6 0,1 2 0</inkml:trace>
  <inkml:trace contextRef="#ctx0" brushRef="#br0" timeOffset="-74333.73">20404 12377 7569,'-9'-7'-45,"3"5"-27,-1-4 46,6 6 259,-6 0-104,7 6 0,0 3 2,0 5 0,5 3-17,0 2 1,0 4 9,-5 7 1,5-4-18,0 3 1,5-1-13,-6 11 1,6 0-1,-5 5 1,0 0 16,-5 1 0,0 4-3,0 0 0,0 4-49,0-4 1,0 7-107,0-2 1,0-2 81,0 2 0,-2-2-93,-2 2 0,2 0-2,-3-10 0,3 4 96,2-9 1,0 2-136,0-2 1,0 2 46,0-7-51,0 0 1,0-4 0,0-1 7,0 0 0,5-1 16,0-3 0,0-4-12,-5-6 0,5-1-127,0 1 0,0-5-26,-5 0 1,1-7-58,4 2-241,-3-4 247,4-1-171,-6-6 465,7-2 0,1-14 0,7 0 0</inkml:trace>
  <inkml:trace contextRef="#ctx0" brushRef="#br0" timeOffset="-72974.73">20462 12186 7569,'15'0'0,"0"0"-115,0 0 0,4 0-122,1 0 1,6 1 307,-2 4 1,9-3-1,1 3 1,2-4 6,-1-1 1,2 0 39,7 0-77,0 7 1,7-6-1,3 4 104,3-3-49,8-2 0,-3-2 0,7-1-7,1-2 1,4-1-14,4 1 1,4 3-318,6-3 0,5-1 293,0 1 0,-43 0 1,0 0-54,48 0 1,-47 0-1,1 0 60,1 2 1,1 1-75,2 0 0,0-1 1,0 1-1,0 0 0,1-1 1,-1-1 39,1 0 0,0 0 0,3 2 0,1 1-4,0-2 1,1 1-1,4-2 1,0 1-268,-2 1 1,-1-1 0,2 0 0,-1 0 233,-2 0 0,-1 1 0,0 1 1,0 0 35,0-1 0,1-1 0,0 2 0,0 1-14,-3 0 0,-1 0 0,2 0 1,0 0 25,4 0 0,-1 0 0,-5 0 1,-2 0-183,1 0 1,-1 0-1,0 0 1,-1 0 160,-1 0 1,0 0 0,2 0 0,1 0 9,-3 0 1,-1 0-37,2 0 1,-2 0-1,-1 0 1,-1 0-1,1 0 1,-1 0 30,0-1 0,1 2 0,-1 1 0,1 1 0,-1-1 1,1 0 0,44 5-53,-3-2 1,2-3 46,-2 2 0,5 3 22,-5-2 1,2 5-25,-2-5 1,-3 4-1,3-4 1,2 5-13,-2-5 1,1 6-1,-1-1 1,-3-2-25,3 2 0,-6-5-3,1 5 1,-6-5-174,11 5 0,-11-6 197,6 6 0,-3-2-46,3 2 0,-5 2 34,0-7 0,-4 4 2,4-4 1,-6 2-43,1-2 1,-3-2 129,-1 7 0,-5-7-102,-1 2 0,-4 1-6,4-1 1,-6 0 5,2-5 1,-3 0-2,-3 0 1,-5 2 469,-4 3 0,-2-4-458,2 4 0,-8-3 7,3-2-10,-10 0 1,7 0 0,-7 0 657,-1 0-650,-2 0 0,-2 0 185,1 0 1,-6 0 0,-1 0-179,-2 0 0,-1 0 239,-5 0-274,-1 0 70,1 0 22,-7 0-46,5 0 1,-11 0 41,5 0-47,-7 6-2,0 3 1,0 5 116,0 1 1,0 0-83,0-1 1,0 3 3,0 2 0,-2-1 20,-3 7 0,3-2 1,-2 1 0,0 6-17,-1-1 1,4 2 5,-4 8 1,2 0-60,-2 6 1,3 4 44,-3 0 0,2 6-36,-2-1 1,3 3 7,-3 2 1,-1 1-7,1 4 0,0-4 63,5 4 1,0-3-1,0-3 1,0-4-28,0 0 1,0-6 9,0 1 0,0-2-37,0 2 0,0-2 22,0 7 1,0-6-30,0 1 1,0-9-6,0 0 0,-2-3-10,-2 2 1,0 2 4,-6-7 1,6 1-12,-6-6 1,5-4 3,-5-1 0,5-6 0,-5 2 1,2 1-12,-2-1 1,-3-3 20,4-7 1,-5 3-2,0-3 1,-1 2 3,0-3 0,-1 3 0,-4-7 1,2 5-2,-6-6 1,-1 1 1,-4-5 0,-2 5-1,-3 0 1,-4 0 0,-6-5 0,0 0 19,0 0 1,-8 0-20,-7 0 0,-2 0 1,-7 0 0,2-5 26,-7 0 0,1-1-234,-11 1 0,0 2 209,-6-7 0,-2 5-2,-7-5 0,3 5-4,42 0 1,-2 0-1,4 3 1,-1-1-2,-4-1 0,0-1 1,0 2-1,-1 1-2,-1-3 1,-1 0 0,-1 2 0,0 1-223,-1-3 1,0 0 0,1 3-1,-1-1 256,-3-2 0,1 1 0,1 2 0,1 0-20,-3 0 0,1-1 1,-1 0-1,0 0 1,-2 0 1,0 1-1,-2-1 1,-1-1 7,0 2 0,1 0 0,0 0 0,2 0 2,0-3 1,-1 0-1,1 3 1,-2 1-8,-2-1 0,-2-1 0,3 0 0,0 0 3,2 0 1,1 1-1,-2-1 1,-1 1 5,1 2 0,-1 0 0,-2 0 0,0 0-6,2 0 1,1 0 0,-3 0 0,-1 0-33,4 0 1,-1 0-1,-5 0 1,0 0 20,0 0 0,1 0 0,0 0 0,0 0-2,2 0 0,0 0 1,1 0-1,0 0 5,-1 0 0,0 0 1,-4 0-1,-1 0-276,3 0 1,-1 0-1,0 0 1,0 0 296,3 0 0,0 0 1,-1 0-1,2 2 2,4 0 1,-1 0 0,-5 0 0,-1 0 6,4 3 0,1 0 0,-3-3 1,1 0-24,4 3 0,0 0 1,1-3-1,1 0-159,3 0 0,0 0 0,-3 2 0,0-1 164,5-1 1,1 1-1,0 2 1,1 0 4,3-3 1,0 1-1,3-1 1,1 0 109,-43-2 0,2 0-32,12 0 1,4 0-56,11 0 1,2 0 370,13 0 0,5 0-537,5 0 1,13-1 660,1-4 0,7 3-1423,4-3 1281,6 4-621,27 1 221,4 0 0,-3 0 0,-1 0 0</inkml:trace>
  <inkml:trace contextRef="#ctx0" brushRef="#br0" timeOffset="-70565.73">29708 12832 7428,'-8'0'1610,"1"0"-1486,7 0-10,14 0 1,-5 0-138,11 0 1,-4 0 12,-1 0 1,1 0 25,4 0 1,-4 0 25,4 0 0,1 0 1,-1 0 1,6 0-101,-2 0 1,-1-1-31,2-4 1,-1-3 31,6-7 1,-1 0 58,0 1 1,1-6-110,-1 0 1,-4-6 72,-1 2 1,1-2-6,4 1 0,-6-3 26,-4 4 1,3-9-7,-3-1 1,1 0-15,-5 4 1,-2 1-6,-4-1 0,3 1 208,-7 0 0,0 1-54,-5 3 0,0-2-5,0 2 0,0-3-94,0-1 0,-5-5 10,0-1 1,-5-1 18,5 2 0,-5 3 7,6-3 0,-6-2-2,5 1 0,-5-5-47,5 0 1,-5 0-28,5 0 1,1-2 51,4 3 0,-5-4-4,0-1 0,0 0-2,5 0 1,-5 0-2,0 0 0,-5 1 29,5 4 0,-1-2 4,1 7 0,-2-5-13,-2 5 1,-3-1 6,7 6 0,-5-1-8,6 1 1,-8 0-3,2-1 1,2 6 15,-2-1 0,5 6 2,-4-6 73,-1 7 1,0-3-75,0 6 0,2 1-5,-2-1 1,2 7 212,3 3-175,4 3-671,-6-4 338,7 4 0,2 5 231,3 7-2,-4 6 1,6-12-15,-7 5 0,1 0-6,4 0 0,-3 0-13,3-5 194,-4-2 662,-1 5-705,0-20-108,-6 3 1,4-7-128,-3 8 1,4 4 96,1-5 0,0 5 10,0-5 186,0 7-107,0-4 76,0 1-89,-7 4 15,6-4-19,-6 6 116,7 0-190,-7 0 0,6 1 57,-4 4 1,-2 3-8,3 7 0,-6 0-1,5 0 0,-2 6-2,2 3 1,2 4 4,-7 1 0,7 1-8,-2-1 0,-1 1-20,1-1 1,-5 2 23,5 3 0,-5-3-28,5 4 1,-1-4 13,1-2 0,3 1-3,-3-1 0,-1-5-44,1 1 1,0-7-4,5 1 0,0-7 4,0-2 0,0-5-52,0 4-118,0-5 282,0 2 0,0-17-73,0-4 1,0-3-45,0 3 1,0-6 29,0-3 1,2 1 13,3-2 1,-4 1-15,4-6 0,-2 1-15,2 0 0,-3-2-99,3-4 1,1 4 93,-1-3 0,2 3-19,-2 2 0,-2-1 47,7 1 0,-5-1 10,4 1 1,0 1 5,0 4 1,3 2 1,-7 8 1,6-1-30,-1 0 0,-2 2 7,2 3 1,-5 4 86,5 6 1,-5-5-73,4 0 0,-4 0 40,5 5 1,-5 0 8,5 0 0,-5 5 4,4 0 0,-4 5-40,5-5 1,-5 5 5,5-6 0,-2 3 34,2-2 1,1-2-11,-6 7-1,7 0 0,-6 4-13,4 1 0,1 0 35,-6 0 1,5 1-30,-5 3 1,6-1-2,-1 7 0,-2-7-32,2 2 0,0 1 1,5-2 1,-1 3-3,1-3 0,-5-2-6,0 2 1,-2 2 2,2-1 0,1 4 15,-6-4 0,0 6 41,-5-1 0,0 2-12,0 3 0,0-4 6,0 3 1,0-7-30,0 7 0,-5-5 9,0 1 1,-5-2 6,5-4 1,-6-2 11,1 2 1,2-7 30,-2-2 0,5-5-3,-5 4-30,1-5 1,-6 7-21,0-6-18,1 0 1,-1-5-22,0 0 0,-4 0-1,-1 0 0,0 0-9,6 0 1,-6 0-102,0 0 1,1 0-42,4 0 1,-4-7-18,-1-3 0,0 2-17,6-1 1,4 0-110,0 0 1,5-5-231,-5 5 0,7 1 257,-2-2 1,5 5 284,5-5 0,3 0 0,7-4 0</inkml:trace>
  <inkml:trace contextRef="#ctx0" brushRef="#br1" timeOffset="96469">15024 2587 7034,'0'15'292,"0"-5"-184,0-1 0,0 1 3,0 5 1,0 1 18,0 4 0,0 3-40,0 6 0,0-3 5,0 4 1,0-4 10,0 8 0,5-3-59,0-2 0,-1 2-12,-4 4 0,0-3 24,0 8 0,0-6-22,0 5 0,0-5-9,0 6 0,0-6 1,0 5 0,5-5 29,0 6 0,0-6 2,-5 5 0,0-1-8,0 1 1,5-2-26,0-2 1,0-3 2,-5 8 1,0-3 2,0 2 0,0 4-10,0-4 1,0 2 17,0-2 1,0 2 5,0-7 0,0 7-41,0-2 0,2 4-65,2 1 1,-2-5 101,3 0 1,-3-3-18,-2 8 1,0-8-4,0 8 1,0-3-17,0 3 1,0-5-2,0 1 1,1-6 56,4 5 1,-3-6 9,3 1 1,-4 2-44,-1-2 1,0 1 2,0-6 0,0 0-8,0 1 1,0-6 14,0 1 0,0-1 0,0 6 1,2-3-11,3-2 1,-4 3-4,4-4 1,-3 4-19,-2 1 1,0-1-6,0-3 0,0 2-10,0-2 0,0 3-1,0 1 1,0 5-21,0 1 0,0-1 40,0-5 1,0 1-8,0-1 1,0 0 50,0 1 0,-5-1 12,0 1 1,0 1-69,5 3 1,0-3 2,0 3 0,-1 2 13,-4-1 1,3-1 0,-3-5 0,4 4-51,1-4 1,0 7 56,0-11-13,0 6 0,0-10 0,0 5 17,0-1 0,0-1-4,0 6 1,0-1-6,0 0 0,0-1 5,0-3 1,0 7-18,0-2 1,0 2 1,0-2 0,0 4-26,0 0 0,0 1 39,0-6-25,0 0 1,0 1-1,0-2 3,0-4 0,0 2-9,0-6 0,0 4-38,0-4 0,0 6-6,0-1 1,0-3 27,0 3 0,0-5-8,0 4 0,-2 1 68,-3 4 1,3-5-60,-2 1 51,2-7 1,2 8-1,0-5-34,0 2 1,0-5 8,0 2 1,0-2-4,0 1 0,0-2 5,0 2 0,0-3-27,0-1 0,0 2-6,0 2 0,0-3-57,0 4 1,0-2 71,0 2 1,0-4-10,0 4 1,0 1-10,0-2 0,0 1-2,0-5 0,0-1 28,0 1 0,0 0 3,0-1-35,0 1 1,0 0-1,0 0 0,0-1-110,0 1 112,0 0-46,0-1 0,0 1 13,0 0-253,0-1 82,0-5-82,0 4-14,0-12-346,6 6-430,-4-7 1112,5 0 0,-7-7 0,0-1 0</inkml:trace>
  <inkml:trace contextRef="#ctx0" brushRef="#br1" timeOffset="99069">15053 2734 7422,'0'-8'146,"0"1"115,0 7 21,0-6-97,0 4 74,0-4-116,7 6 0,-4 0 42,7 0-31,-7 0 67,10 0-202,-5 0 0,7 0 87,0 0 0,-1 0 4,1 0 1,0 1-179,-1 4 0,3-3-31,2 3 1,-1-2-5,7 2 1,-1-3 59,6 2 0,-2-2 30,-4-2 0,4 0 7,-4 0 1,2 0 0,-1 0 1,1-2 4,-6-2 1,4 2 2,-4-3 0,4 3-52,-4 2 1,-1 0 41,-4 0 0,0 0-3,0 0 1,-1 0-3,1 0 4,0 0 1,-1 0-4,1 0 0,0 0-2,-1 0 0,1-5 20,0 1 0,0-1-6,-1 5 0,1 0 37,0 0 0,-1 0-38,1 0 0,0 0 2,-1 0 1,1 0-1,0 0 1,0 0-1,-1 0 1,3 0 2,2 0 1,-6 0 1,7 0 1,-12 0-109,7 0 1,-4 0 56,4 0 1,-5 0 44,-1 0 0,-4 0-20,5 0 1,-5 0-5,5 0 1,-5 0 25,5 0 3,-7 0 0,10 0-29,-3 0 3,-4 0-8,7 0 1,-5 1-8,7 4 0,-5-3-19,0 3 0,0-4 27,4-1-25,-6 0 0,5 5-7,-3 0 25,3 0 0,2-5 13,0 0 1,-6 0 2,1 0 1,-5 0 9,5 0 0,-5 2 5,5 3 0,-5-4 33,4 4 0,-4-3-46,5-2 0,-5 0 4,5 0 0,-5 0-20,4 0 1,-4 0-2,5 0 0,-5 0 22,5 0 1,-5 0-14,5 0-155,-7 0 95,10 0 24,-11 0 16,11 0 53,-12 0-46,12 0 28,-11 0 0,6 0-51,-3 0 5,-3 0 19,4 0-1,1 0 82,-6 0-46,6 0 0,-2 1-20,0 4 92,0-3 197,-5 11-72,0-5-129,0 7 1,0 0-27,0-1 1,0 1 13,0 0-7,0-1 0,0 1 0,1 1 34,4 4-40,-3-4 0,4 12 0,-6-5 22,0 0 0,2 6-12,3 1 0,-4-1 16,4 5 1,-3 4 50,-2 1-68,0 4 0,0 1 0,0 0 24,0 0 0,0 0-11,0 0 1,0 0 25,0 0-67,0 7 1,0-5-1,0 3 48,0-4 1,0 4-22,0 0 1,0 5 94,0-5 0,0 0-48,0-5 1,0 5 55,0 0 0,0 5-42,0-5-21,0 7 1,0-6 0,2 4 90,3-5-156,-4-3 0,6 0 0,-7-1 97,0 0 1,0 2-31,0-8 1,5-1-116,-1 1 1,1-5 1,-5 5 0,0-1-25,0 1 1,0 5 52,0 0-23,0 0 1,0 7 0,0-9 75,0-2-92,0 2 1,0-6 0,0 5 52,0-2 0,-1-6-12,-4 1 1,3 2-122,-3-2 0,2 5 77,-2-4 1,4 4 146,-4-5 1,1 1-33,-1-6-45,4 7 0,-6-5 0,7 3-28,0-3 0,0 0 3,0 4 0,0-4-11,0 3 0,0-3-10,0-2 1,0 1 18,0-1 1,0-1-8,0-4 0,0 4 57,0-3 0,0 2-69,0 3 1,0 1-1,0 3 1,0-3 17,0 4 1,0-3 2,0 2 1,0-1-1,0 6 1,0-6 6,0 1 0,0-3-45,0-1 0,0-1 10,0 1 1,0-6 25,0 1 0,0-1-11,0 5 1,0-4 2,0-1 1,0-1-1,0 2 1,0 3-3,0-4 1,0-1-51,0 1 0,0-1-8,0 2 0,0 3 46,0-4 0,0-1-45,0 1 0,0-4 12,0 4 1,0-6 47,0 2 0,0 1 8,0-1 0,0 4-7,0-4 0,0 6 6,0-1 0,0-3-16,0 3 0,0-2 22,0 1 0,2 2-217,3-6 1,-4 1 130,4-1 1,-3-4 55,-2 4 0,2-2-54,3 1 0,-4-2-66,4 2 94,-3-2 1,-2-3-3,0 1 1,0 0 51,0-1 7,0 1 0,0 0 11,0 0-8,0-7-15,0 5-18,0-12 142,0 6-126,-7-7-2,6 0 291,-6 0-243,0 0-5,6 0-21,-6 0-5,1 0-7,4 0 1,-11 0-5,5 0 45,-7 0 0,0 0 6,1 0 0,4 0 93,0 0-114,0 0 0,-4 0 3,-1 0 0,5-2-29,0-3-5,1 4 1,-6-6 30,0 7 0,0 0 3,1 0 1,-1-1 9,0-4 0,1 3 10,-1-3 0,0 4-22,1 1 1,-1 0-6,0 0 1,1-5 25,-1 0-58,0 0 1,-1 3 0,-4-3 1,7 4-6,-6-4 1,5 2-11,-5-2 1,3 3 85,1-3 1,-5 2 0,1-2 1,-1 3 60,5-3 0,1 4-111,-1 1 0,0-2 3,1-3 1,4 4-31,0-4 0,0 3 9,-5 2 1,6 0 44,-1 0 0,0-2 0,-5-2 1,1 2-111,-1-3 0,0 3-39,1 2 0,-6 0 116,0 0 1,1 0-19,4 0 0,-5 0 2,1 0 0,-1 0 25,6 0 0,-1-5 7,0 1 1,-4-1-42,-1 5 0,0 0 0,6 0 0,-6 0-45,0 0 1,1 0 57,4 0 1,-4-5-4,-1 0-5,0 0 80,-1 5 1,10 0-76,-4 0 0,4 0 4,-4 0 0,5 0 4,0 0 0,5 0 12,-4 0 0,4 0 18,-5 0 0,5 0 0,-5 0 0,5 0-58,-5 0 1,6-5 44,-6 0-76,0 0 0,0 5 0,0 0 53,-1 0 0,3 0-5,-2 0-12,0 0 0,-5 0-7,1 0 0,4 0-99,0 0 52,0 0 0,-4 0-35,-1 0 1,5 0 59,0 0-185,7 0 0,-5 0-30,3 0 117,3 0-738,-4 0 879,6-6 0,0-2 0,0-7 0</inkml:trace>
  <inkml:trace contextRef="#ctx0" brushRef="#br1" timeOffset="99537">15759 3425 7569,'-15'8'777,"7"-1"-233,1-1-428,7-4-86,0 11-556,7-12 0,1 11-338,7-7 864,-7 6 0,5-9 0,-5 4 0</inkml:trace>
  <inkml:trace contextRef="#ctx0" brushRef="#br1" timeOffset="99745">15773 4116 7465,'-4'14'-484,"-1"1"565,-7 0 136,11 0-19,-6-1 1,7-4-347,0 0-146,0-7 1,5 5 70,0-3 0,1-2-360,-1 7 583,-3 0 0,4 5 0,-6-1 0</inkml:trace>
  <inkml:trace contextRef="#ctx0" brushRef="#br1" timeOffset="99928">15788 4910 7569,'-6'9'80,"-4"1"0,2-2 356,-2 2-210,7-3-166,-4-1-819,7-4-196,0 4 170,7-6 724,1 7 61,6 1 0,-5 7 0,-3-1 0</inkml:trace>
  <inkml:trace contextRef="#ctx0" brushRef="#br1" timeOffset="100096">15847 5586 7569,'0'24'0,"0"-1"-250,0-2-44,-7-1 219,6-5-142,-12-1 8,11 1 51,-4 0 1,10-1 157,1 1 0,7 6 0,-4 2 0</inkml:trace>
  <inkml:trace contextRef="#ctx0" brushRef="#br1" timeOffset="100253">15891 6379 7569,'0'9'-1200,"-5"-1"1200,0-3 0,0-4 0,12 12 0,-6-4 0,6 5 0</inkml:trace>
  <inkml:trace contextRef="#ctx0" brushRef="#br1" timeOffset="100421">15935 6894 7397,'7'-15'-150,"-6"7"0,12-12 0,-4 4 0</inkml:trace>
  <inkml:trace contextRef="#ctx0" brushRef="#br1" timeOffset="129586">15318 1705 7569,'0'-8'-107,"0"-5"-16,0 3 1,0 2 248,0-2 0,0 5 706,0-5-596,0 1 1,1-4-10,4 3-178,-3 3 157,4 1-216,-6 4 124,7-4-169,-5 6 0,6 0-44,-3 0 1,-4 6 71,4 4 0,2 3 33,-2 2 1,0 1-45,-5 4 1,1-2 1,4 6 0,-3-1 0,3 1 0,-4 3-78,-1-8 1,0 7 92,0-1 1,0-2-2,0 1 0,0-6-137,0 2 0,2 1-59,3-1 0,-4-1 34,4-4 0,-3 0-117,-2-1 37,0 1 0,5 0-161,0-1 425,0-6 0,1 6 0,2-6 0</inkml:trace>
  <inkml:trace contextRef="#ctx0" brushRef="#br1" timeOffset="129908">15715 1573 7569,'0'-23'205,"5"7"149,-1 6 1,3 7-155,-2-2-285,-3 3 110,11 2 1,-7 7-137,4 2 1,-2 4 90,-3 2 0,-3 5 110,2-1 0,-2 7 1,-2-1 0,5 1-49,0-1 1,0 2-71,-5-2 0,0 3 89,0 1 1,0 0 4,0 1 1,5-1-196,0 1 1,0-1-56,-5 0 0,0-1-4,0-3 0,0 1 119,0-7 0,0 3 4,0-3 0,1-4-80,4 0 1,-3-1-131,3-4 1,-4-2 57,-1 2 0,0-5-224,0 5 441,0-7 0,-6 4 0,-2-7 0</inkml:trace>
  <inkml:trace contextRef="#ctx0" brushRef="#br1" timeOffset="130134">15450 2014 7569,'-8'-8'388,"1"-5"115,7 11 0,0-6-414,0 3 1,7 3 62,3-3 1,3 4-182,1 1 0,1 0 35,0 0-201,0 0 1,-1 1 0,1 3 70,0 1 1,4 1-21,1-1 1,-1-2-65,-4 7 1,5-5-727,-1 5 934,1-7 0,1 17 0,2-4 0</inkml:trace>
  <inkml:trace contextRef="#ctx0" brushRef="#br1" timeOffset="130752">16156 2014 7569,'0'-10'253,"0"0"171,0-1 0,1 4 166,4 2-567,3-3 0,7 7 1,1-6 233,4 0-305,-4 6 1,12-6 0,-5 7 141,0 0 0,3 0 19,-7 0 1,6 0-1,-5 0 0,-2 2-40,-9 3 1,3-2-992,-7 7 582,6 0 146,-9 4 0,4 1 31,-6 0 161,-6 0 1,-2-1 0,-7-1-46,0-3 1,-4 3 14,-1-3 1,-5-4 77,6-1 0,-1 2-34,6-2 1,4 0 25,0-5-165,0 0-220,2 6 282,2-4 19,6 4 1,1-4-3,4 3 1,3-3 6,7 2 1,-5 0 2,-1 1 0,1-4-72,5 4 65,0 3 1,-1-1 40,1 3 0,-5 1 6,0-6 1,-7 6 12,2-1 0,1-2 66,-1 2 1,0 0-69,-5 5 0,0-6 76,0 1 1,-5-5-3,0 5 1,-1-5-64,1 5 1,2-7 96,-7 2 0,5-4 40,-5-1-98,0 0 0,-4 0-11,-1 0 1,0 5-15,1 0 0,-1 0-34,0-5 0,1 0-256,-1 0 284,0 0 1,0 2-116,1 3 0,-1-2 79,0 7 0,1 0 0,-1 4 0</inkml:trace>
  <inkml:trace contextRef="#ctx0" brushRef="#br1" timeOffset="-58980.73">13201 4865 7569,'-10'-4'-25,"0"-1"0,6 0 74,-6 5 230,7-7-105,-11 6 0,13-8-21,-4 4-90,3 4-226,2-6 229,7 7 0,3 0 14,9 0 1,4 0 32,6 0 1,7 0 4,4 0 0,4 0-97,5 0 1,-2 0 58,7 0 0,-2 2-150,2 3 1,3-2 53,-3 7 1,-3-2-23,-2 2 1,1 3 32,-1-3 1,0-2-113,-4 2 0,-3-5 30,-3 4 0,2-4-94,-7 5 1,1-7 34,-6 2 1,-1-1 56,-4 0 1,-1-2-127,-3 3 0,-9-3-202,4-2-18,-4 0 435,-3 6 0,6-4 0,-6 4 0</inkml:trace>
  <inkml:trace contextRef="#ctx0" brushRef="#br1" timeOffset="-58673.73">14421 4792 7569,'0'-15'992,"0"7"-763,0 2 0,2 6 93,3 0-554,-4 0 1,12 6-1,-1 2 124,6 0 0,-2 5 74,4-3 0,1 3 84,-1 2 0,6 0 1,-3-1-1,1 1-48,1 0 1,-8 1 54,3 4-95,-4-4 1,-1 5 0,0-6 65,-1 0 1,-5-1-17,-4 1 1,-4-5-7,-1 0 0,-1-2-9,-4 2 1,-4 1 26,-5-6 0,-3 6-15,-2-1 0,-4-2-203,-6 2 0,-2-2-46,-4 2-99,4 3 0,-10-5 0,5 7-181,-1 0 520,-2 0 0,1-1 0,2 1 0</inkml:trace>
  <inkml:trace contextRef="#ctx0" brushRef="#br4" timeOffset="-45154.73">13333 3881 7569,'0'-9'-419,"0"-4"419,0 12 862,0-6-775,0 20 0,2 2-33,3 9 1,-3-1-6,2-3 0,0-2-21,1 6 1,-4 1-5,4 4 1,-2-1-1,2-3 1,-3 2-76,3-2 1,-4-4 44,-1-1 0,0 1 30,0-2 0,0 1-3,0-5 0,0-5 131,0-1 214,0-5 0,0 2-339,0-19 1,0 3-88,0-9 0,0-3 133,0 3 1,0-6-54,0 6 0,5-7-121,0 1 1,0-3 75,-5-1 0,2 0 21,3-1 0,-4-4-20,4 0 1,2-4 14,-2 9 0,6-4 12,-1 8 1,-2 4-3,2 2 1,0 2 4,4 3 0,1 1 0,0 3 1,-5 3-5,-1 7 0,1 0-46,5 0 0,-5 0-71,-1 0 1,1 7 125,5 3 1,-5 3 66,0 1 0,-2 6-32,2-1 1,3 8 123,-4-3 0,0-1-86,0 1 1,-4 1-48,5 4 0,-2 1-25,2-1 1,3-4-13,-3-1 1,-4-1-135,-1 2 1,2-3 88,-2-2 0,5-4-142,-6 4 0,3-4 16,-2-1 1,-3 0-136,2-1 1,3 1-3,-2 0-223,0-1-424,-5 1 955,0 0 0,0-7 0,0-1 0</inkml:trace>
  <inkml:trace contextRef="#ctx0" brushRef="#br4" timeOffset="-44968.73">13495 4160 7569,'0'-8'287,"0"1"-329,0 7 1,7 0-395,2 0 347,4 0 0,2 2-145,0 3 0,4-4-89,1 4 1,6 2 322,-1-2 0,2 6 0,3-3 0</inkml:trace>
  <inkml:trace contextRef="#ctx0" brushRef="#br4" timeOffset="-44770.73">14083 4219 7569,'-8'0'-353,"1"0"78,7 0 275,0 6 0,0-4 0,0 4 0</inkml:trace>
  <inkml:trace contextRef="#ctx0" brushRef="#br1" timeOffset="88718">10879 1793 7569,'0'-8'-628,"0"2"1242,0 6 1,0 11-535,0 4 0,0 9 2,0 1 0,0-2-28,0 1 1,0-1-11,0 1 0,5 9 4,-1-3 1,1 2-8,-5-2 1,5 4-15,0 0 1,0 7-13,-5-2 0,5 2 25,0-2 0,0 4 4,-5-4 1,1 3-5,4 2 0,-3 5-30,3 0 0,-4 0-5,-1-4 0,5 0-4,0 4 0,0-3 0,-5 3 0,2-8-7,3-2 1,-4-1-6,4 1 1,-3 3 29,-2-3 1,0 4-40,0 1 0,0 0 0,0 0 1,0 2 32,0 3 1,0-8 1,0 3 0,0-5 8,0 0 1,0 4 4,0-4 1,0 2 4,0-2 0,0 3 3,0-2 0,0 2 22,0 2 0,0 0-25,0 0 0,0 0 4,0 1 0,-2 4 14,-3 0 1,4-4-3,-4-1 1,-2 2 0,2 8 1,-1-2 7,1-3 1,2-6-9,-7 6 1,7-12 1,-2 7 0,3-8-54,2 4 0,0-6 42,0 5 0,0-6-4,0 1 0,0-1 7,0 1 1,0-8-8,0 3 1,0-2-15,0 2 1,0 0 7,0 1 0,0 4-14,0 0 0,0 7-2,0-2 0,0 2 0,0-2 0,0 4 14,0-4 1,0-1-4,0 1 0,2-6-38,3 1 1,-4 2-6,4-2 1,-3 2 61,-2-2 1,0-3 6,0 4 0,0 1-51,0-2 1,0 5 0,0-5 0,0 6 32,0-6 1,0 5-3,0-5 10,0 1 1,0-1 0,0 0-11,0-1 1,0-2-8,0-2 1,0 1 26,0-1 1,0-4 4,0-1 1,0 1-49,0 4 1,0-1 2,0-4 1,5 4-28,0-3 1,-1-3 55,-4 3-61,0-1 0,0 1 1,2-1 33,3 3 1,-3-6-13,3-2 0,-4 3-1,-1-3 0,0 1-9,0-5 1,-1-1-5,-4 1 1,3 5 1,-3-1 0,3 2-35,2-1 0,0-4 40,0 4-1,-6-4 1,4 4 0,-3 1-5,4 2 0,1-4 0,0 6 0,0-2-35,0 1 1,0 4-76,0-3 0,0-3 98,0 3 1,1-5-5,4 4 1,-3-1 52,3 1 1,-4 4-66,-1-3 44,0-4 1,0 5-1,0-5-57,0 2-5,0-5 0,0 3 0,0-6 36,0 0 0,0-1 10,0 1 0,0 0-46,0 0 1,0-1-17,0 1 0,0-5-50,0 0 0,0-1 62,0 6-73,0 0 0,0-1 12,0 1-21,0 0 0,0 0-79,0-1 15,-6 1 91,4 0 0,-4-6-144,6 1-80,0-6-117,0 2 0,0-19 1,0-3-1</inkml:trace>
  <inkml:trace contextRef="#ctx0" brushRef="#br1" timeOffset="91545">10952 1808 7170,'0'-8'-199,"0"-5"0,0 10 789,0-7-72,0 6-190,7-9-203,1 12 1,2-7 16,-1 3 0,-4 3-10,5-3 0,-5 4 3,5 1 0,-5 0 0,5 0 0,-1 0-7,6 0 0,0 0-48,-1 0 0,8 0-79,2 0 0,-1 0-3,2 0 0,-1 0 82,5 0 0,6-2 1,-1-3 1,5 3-57,-4-3 0,0-1-4,0 1 0,-3 0-1,8 5 1,-6-5-90,5 0 0,-6 0 59,1 5 0,2 0-99,-2 0 1,-3-4 66,-1-1 0,-4 0 52,8 5 1,-4-2-9,-6-3 0,4 4-13,-4-4 0,2 3 7,-1 2 1,3 0 1,-4 0 0,2 0 8,-1 0 0,-2 0-44,-4 0 0,-1 0-4,7 0 0,-7 0 4,1 0 0,3 0 26,-3 0 1,1 0-8,-6 0 1,1 0-11,0 0 0,0 0 7,-1 0 0,1 0-29,0 0 1,-1 0 3,1 0 0,0 2 21,-1 3 1,1-4-32,0 4 0,0-2-31,-1 2 1,1-3 32,0 3 24,-7 3 0,5-6-51,-3 2 54,3 5 0,1-8 22,1 4 1,-5-3 13,0-2 0,-5 0-50,4 0 0,-4 0-36,5 0 10,0 0 1,5 0 28,-1 0-9,1 0 1,-5 5 0,0 0-22,1-2 9,-4-1 9,6-2 1,-10 0-53,7 0 329,-7 0-60,4 0-177,-1 0 39,-4 0 58,4 0-31,-6 6-62,0-4 1,-5 6 16,0-3 4,1-4 1,4 8 3,0-5 23,0 5 1,0 0 0,-2 1-12,-3 2 0,3-4-2,-3 2 0,4-1-13,1 6 1,0 1 4,0 4 1,0-4 49,0 4 1,0-2-30,0 2 13,0-4 0,0 12 0,0-4 13,0 4-32,0 1 1,0 6 0,0 1 14,0 1 1,0 2-13,0 5 1,0 0 20,0 1 0,0-1 10,0 0 1,0-3-59,0 3 1,0-3 55,0 8-49,0 3 1,-5-2-1,0 6 67,2-2-108,1 0 1,2-5 0,-2-2 66,-2 0 1,2 1-18,-3-4 0,3 0 92,2 0 0,0-1 8,0-4 1,0 3-124,0-3 1,0-1 60,0 1-80,7-6 1,-5 4 0,2-4 100,-2 1-95,-2 1 1,0-1-1,0 2 59,0 2 1,0-4-24,0 5 0,0-5-8,0 5 0,0-6-5,0 1 1,0 2-3,0-1 1,0 1 19,0-2 51,0-3 0,0 10 0,0-5-21,0 1 36,0 2 1,0 4 0,0-2-14,0-2 1,0-1-27,0 1 0,0 2 20,0-7 0,0 5-34,0-5 0,0 1 97,0-6 0,0 0-124,0 1 1,0-2-7,0-4 1,0 4 16,0-4 0,-5 4-66,0 2 1,0-1 82,5 0 1,0 1-3,0-1 1,-1 2 11,-4 3 1,3-1-46,-3 6 0,4-4 2,1 4 1,0 5-36,0 5 1,-2-2-114,-3-8 1,4 2 101,-4-6 0,1-1-24,-1-5 1,4 6 35,-4-1 0,3 0-26,2-4 0,-5-6 41,1 1 1,-1-6 28,5 6 1,0-6 5,0 6 1,0-2-1,0 1 1,-5 4-4,0-4 0,0 3 9,5-3 0,0 4-6,0-4 1,0 4-69,0 1 0,0 1-2,0-1 0,0 1-1,0-1 1,0-4-104,0-1 0,0-1 134,0 1 1,0 4-22,0-3 1,0-2-6,0 1 0,0-4 53,0 4 0,0 1 4,0 4 1,0-4-66,0-1 1,0-4 21,0 4 0,0-6 97,0 2 0,0 1-62,0-1 1,0-1-16,0-4 1,0 0-18,0-1 0,0 6-9,0-1 1,0 1-28,0-5 0,0 4-4,0 1 0,0 0 3,0-6 0,0 6 1,0-1 1,0 1 7,0-5 1,0 4 1,0 1 0,0 4 13,0-4 0,0 4-21,0-4 0,0 1-7,0-1 1,0-2 34,0 6 1,0-4 13,0 4 0,0-4-40,0 5 0,0-6 7,0 6 0,0-6 9,0 6 1,0-2 46,0 1 0,0 2-127,0-6 0,0 4 140,0-4 1,0 0 109,0-6 1,0 1-136,0 0 0,0-1 8,0 1 0,0 0 4,0-1 1,2 1 188,2 0-195,-2 0 1,5-1 12,-7 1-303,0 0 219,0-1 0,0-4 20,0 0 49,0-7 1,0 5 22,0-3-90,0-3-33,0 11 87,0-5 278,0 7-216,0 0-42,0-1 0,0-4 5,0 0-44,0-7 55,0 4-19,-7-7 3,5 0 72,-4 0-74,-1-7 1,4 5 2,-7-2 1,5 0 38,-4-1-19,5 4 0,-9-11-15,3 7 1,2-4-2,-1 4 0,0-2 13,0 2 0,-4 4-8,3-4 1,-3 2 18,-2-2 0,0 3-8,1-3-29,-1 3 1,0 2 24,0 0 0,1 0-3,-1 0 1,0 0 7,1 0 1,-1 0 2,0 0 0,1-4-27,-1-1 0,0 0-5,0 5 1,1 0 12,-1 0 1,0 0 17,1 0 44,-1 0 1,0 0 0,1 0-42,-1 0 1,0 0 0,0 0 0,-4 0-6,-1 0 1,1 0 4,4 0 0,-1 0-75,-4 0 0,4-5 33,-4 0 0,4 0 185,1 5-130,0 0-49,1 0 1,-1-5 27,0 0 0,1 0-2,-1 5 0,5-1-35,0-4 0,0 3-69,-4-3 0,-1 4 2,0 1 1,1-2 76,-1-3 0,0 3-6,1-2 1,-1 2-12,0 2 97,-6 0 1,5 0 0,-4 0-36,4 0-41,1 0 1,0 0 0,1 0 11,-1 0 1,0 0 7,0 0 1,1 0-143,-1 0 0,0 0 69,1 0 0,-1 0 23,0 0 1,6 0 12,-1 0 0,0 0 9,-5 0 1,1 0-20,-1 0 0,5 0-4,0 0 0,0 0 32,-4 0 0,-1-5 9,0 0 1,1 0-12,-1 5 1,0 0 9,1 0-11,-1 0 1,0 0 0,0 0-9,1 0 34,-1 0 1,0-5-28,1 0 4,-1 1 1,5 4-1,0 0 10,-1 0-11,-2 0 1,-2 0-54,0 0 1,1 0-106,-1 0 0,0 1 82,1 4 0,-1-2 52,0 7 1,1-5-6,-1 5 0,0-7-25,0 2 38,7-3 0,-5 3-156,3-1-146,4 1 230,-1-5-1506,7 0 971,0-6-745,7 4 1362,-5-11 0,17 5 0,-3-7 0</inkml:trace>
  <inkml:trace contextRef="#ctx0" brushRef="#br1" timeOffset="92226">11908 2381 6078,'-15'0'0,"7"0"0,-4 2 1949,7 3-1451,0-4 1,5 8-897,0-4 0,0-2 210,0 7 0,0-1 197,0 6-9,0 0 0,7-1 0,1 1 0</inkml:trace>
  <inkml:trace contextRef="#ctx0" brushRef="#br1" timeOffset="92445">11908 3322 8223,'-9'8'-849,"3"0"799,6-3-27,6-3 1,1 6-294,3-3 1,-2-2-110,-3 7 479,-4 0 0,6 5 0,0-1 0,1 1 0</inkml:trace>
  <inkml:trace contextRef="#ctx0" brushRef="#br1" timeOffset="92645">11952 4057 7569,'-10'7'229,"0"2"0,7 4 184,-2 2-440,3-7 0,2 0 40,0-3 0,0 3-179,0 7 0,0-5-460,0 0 1,2-5 625,3 4 0,-4 8 0,6 6 0</inkml:trace>
  <inkml:trace contextRef="#ctx0" brushRef="#br1" timeOffset="92845">11952 4851 7569,'0'14'1146,"-7"-5"-1276,6 4-322,-6-12 111,7 6 0,0-6 72,0 4 243,0-3 0,5 6 26,0-3 0,6 3 0,-3 7 0</inkml:trace>
  <inkml:trace contextRef="#ctx0" brushRef="#br1" timeOffset="93036">11966 5351 7569,'-6'8'382,"4"5"0,-4-10-425,6 7-75,0-7-43,0 10 1,0-10-267,0 7 169,0-7 0,1 9-149,4-7 0,-3 6 407,3-1 0,3 3 0,0 2 0</inkml:trace>
  <inkml:trace contextRef="#ctx0" brushRef="#br1" timeOffset="93243">11966 6291 7562,'-8'0'-105,"2"0"-222,6 0 1,6 7 0,2 1 0</inkml:trace>
  <inkml:trace contextRef="#ctx0" brushRef="#br1" timeOffset="93477">11966 7085 8086,'-8'0'1968,"2"0"-4172,6 0 2204,6-7 0,-4 6 0,4-6 0</inkml:trace>
  <inkml:trace contextRef="#ctx0" brushRef="#br1" timeOffset="-60063.73">9541 4189 7693,'-10'-5'150,"0"0"0,6 1-59,-6 4-100,6 0 0,-4 0 189,3 0 1,4 0-34,-6 0 0,19-5-43,2 0 1,11 0-58,-1 5 0,6 0 9,4 0 0,4-2-83,6-3 1,5 4 57,0-4 0,1 3-71,-1 2 1,-3 0 64,3 0-69,-10 0 0,4 0 0,-6 0 54,1 0 0,3 0-2,-7 0 0,-5 0-81,-4 0 1,-2 0-120,1 0 1,-3 2-159,-6 3 268,-7-4-29,5 6 22,-11-7 140,5 6 1,-9-4-157,-3 3 0,-1-2 8,-4 2 1,-3-3-38,3 3 1,3-2-424,2 2-101,-3-4 658,7 6 0,-6-7 0,7 0 0</inkml:trace>
  <inkml:trace contextRef="#ctx0" brushRef="#br1" timeOffset="-59729.73">10408 4072 7569,'-8'0'496,"-5"-7"-106,11-1-260,-4 0 1,6 0-60,0 3-180,0 3 1,2-4 84,2 6 1,5 0-5,5 0 0,1 0 98,0 0-100,-1 6 0,6-3 0,0 7 84,-2 2-89,4-6 0,-4 7 0,5-3 49,-2 3 1,-1 3-7,-5 4 0,-1-4-39,1 4 0,-5-4 54,0-1 0,-5 0-56,4-1 0,-5 1 53,1 0 6,-4-1 1,-1 1-14,0 0 62,0 0 1,-6-6 0,-4 0-32,-3-3 1,-3 1-16,-4-3 1,-3 0-165,-6 6 0,-2-6 101,-4 6 1,4-6-247,-3 0 1,3 5-25,2 0 1,-1 0-115,1 0 1,4 1 417,1 5 0,-7 6 0,-7 2 0</inkml:trace>
  <inkml:trace contextRef="#ctx0" brushRef="#br4" timeOffset="-46936.73">9629 3102 7569,'0'-9'17,"0"-4"0,0 5 334,0-7-193,0 7 1,0 0 30,0 3-421,0 4 969,0-6-621,7 14 1,-6 1-23,4 6 1,-3 1 38,-2 0 1,0 4 8,0 1 1,0 6-137,0-1 0,5 2-12,0 3 0,0-6-26,-5 1 0,0-1 69,0 6-85,0-1 1,0-4 0,0-1 86,0 2-119,0-5 1,0 1 0,0-8 31,0 1 0,1 0 8,4 0 1,-3-6-189,3 1 105,-4-7 486,-1 4-377,0-20 20,0 3 1,0-16 0,0 6 5,0 2 0,0-5 13,0-1 1,0-4-68,0-1 0,5-2-20,0-4 1,0 3 26,-5-7 1,5 4 6,0-4 0,5 2-1,-5-3 1,6 4 15,-1 7 82,-4 0 0,7 4 0,-3 2-57,3 2 1,0 1-17,-3 6 1,3 4 74,-3 0 1,-2 5-23,2-5 1,-5 7-44,5-2 0,-5 4 23,4 1-31,-5 0 0,9 1 41,-4 4 75,5 3 0,-5 7 0,-1 0-49,-1-1 0,4 8-35,-1 2 1,2 4 118,-3 1 0,5 1-74,-5-1 0,-1 1-113,2-1 0,0 5 36,5 1 1,-5-1-117,-1-5 0,-4 1 97,5-1 0,-5-4-134,5-1 1,-5-6 75,4 2 0,-4-2-91,5 1 0,-7-7-238,2 2 158,4-2-613,-8 2 68,6 1 300,-7 0 0,-2-5 495,-3-1 0,-10-5 0,-7 2 0</inkml:trace>
  <inkml:trace contextRef="#ctx0" brushRef="#br4" timeOffset="-46728.73">9791 3293 7569,'-15'-15'0,"5"2"1149,1 3-276,5 4-972,-2 6 92,6 0-128,13 0 0,-2 4 41,14 1 0,-6 0-163,6-5 0,-2 2-195,1 3 1,4-4 220,-3 4 1,1-3-387,-2-2 617,4 0 0,-5 6 0,6 3 0</inkml:trace>
  <inkml:trace contextRef="#ctx0" brushRef="#br4" timeOffset="-46228.73">10261 3440 7569,'0'-10'207,"0"0"1,2 7 156,3-2 1,-2 3-825,7 2-508,0 0 968,4 0 0,1-6 0,0-2 0</inkml:trace>
  <inkml:trace contextRef="#ctx0" brushRef="#br1" timeOffset="104954">18699 3866 7146,'0'-8'150,"0"1"0,0 6 124,0-4-27,0 3 355,0-5 1,-5 9-468,0 3 0,0 3-118,5 7 0,0-4 52,0 4 1,0-4-15,0 9 1,0 3 13,0 1 0,0-1-104,0 2 1,0 4 64,0 5 0,0 2-81,0-1 1,0-3 57,0 8 0,0-1-5,0 5 1,0 0-23,0 0 0,0-3 33,0 3 0,0-5-2,0 5 0,0 0 16,0-4 1,0-3-3,0 2 1,0-1 19,0 1 1,0 2 7,0-7 0,0 7-16,0-2 0,0-1 4,0 1 0,0-5-5,0 6 1,0-8-6,0 2 1,0 2 4,0-1 1,0-1 1,0-5 0,0 2-12,0 4 1,-2-4-6,-3 3 1,4-3 0,-4-2 1,3 6 24,2-1 0,0 2 2,0-2 1,-5-3-45,0 4 1,0 1 43,5-2-65,0 0 0,0-3 1,0 2 36,0 1 1,0 2-16,0-2 1,0-3-13,0 4 0,0 1-5,0-2 0,0 0 11,0-4 1,0 1-6,0 3 0,0-3 77,0 3 0,0-3-62,0-1 3,0-1 0,0 1 1,-1-1-2,-4 0 0,3-4-2,-3-1 0,4-1-24,1 2 0,0 1-2,0-7 0,0 6-13,0-5 1,0 4-10,0-4 1,0 4-33,0-4 0,0 1 40,0-1-17,0-4 18,-7 12 1,6-12 1,-4 4 0,3-4-21,2-1 0,0-1-5,0 1 1,0 0 34,0-1 0,-2-4 0,-2 0 1,2 0-84,-3 4 1,3 1 67,2 0 0,0 0-27,0-1 1,0 1-7,0 0 61,7-1 0,-5 1 1,2 0-44,-2-1 1,0 1 3,3 0 0,-4-5-22,4-1 0,-3 1-2,-2 5 0,0-5 58,0 0 1,0-6-50,0 6 118,0-6-140,0 2 238,0 1-167,0-6 32,0 6 44,0-1-22,0-4 0,1 9 10,4-6 0,-3 2-33,3-2-38,-4-4 46,-1 6-8,7-7 19,-5 0-3,11 0 14,-5 0-37,7 0 21,-1-7 0,1 6-4,0-4 1,-6-2 28,1 2-39,0 0 0,5 1 3,-1-1 0,-4-2-10,0 2 0,0 4 1,5-4 0,-6 3-38,1 2 0,0-5 50,5 0-43,-1 0 0,-4 5 1,0 0-9,1 0 3,2 0 0,2 0 21,0 0 0,-5 0-10,-1 0 5,1 0 0,5 0 0,0 0 1,-1 0 8,1 0 0,-5 0 3,0 0 0,-1 0 1,6 0 1,0 0 3,0 0 1,-1-1 3,1-4 0,0 3-15,-1-3 0,1 4 0,0 1 0,-1-2 4,1-3 1,0 4 1,0-4 0,-1 3-78,1 2 74,0 0-18,-1 0 0,1 0 11,0 0-46,-1 0 1,1 0 14,0 0-4,0 0 15,-1 0-10,1 0 136,0 0-179,-1 0-3,1 0 15,0 0-3,-1 0 105,-5 0 1,4 0-19,-12 0 12,12 0-24,-11 0 3,11 7-2,-5 1 0,2 0-54,0-3 1,-5-4-59,4-1 33,-5 0-150,9 0 221,-5 0-1,7-6 42,-7 4-14,5-4 17,-11-1-26,4 6 21,1-6-84,-6 7-11,6 0 0,-1 0-21,-4 0 62,11-7 10,-11 6 1,6-11-2,-3 7 0,-4 1 14,12 4-22,-4-7 1,4 4-8,-4-7-83,5 7 44,-6-10 0,0 9 33,-3-5-22,3 5 0,-6-4 1,2 3 89,-2 4 297,-2-6-85,0 1-164,-6 4-36,4-5 0,-5 6-78,7-4 0,0 2 79,0-7-30,-6 7 1,4-11 8,-3 5 1,-1 0-21,1 0 0,-2-1-21,2-5 0,4 0 13,-4 1 0,-2-1-7,2 0 1,-4 1 2,4-1 1,-2-5-90,2 1 0,4-6 41,-4 6 1,-2-7-8,2 1 1,-1-3 11,1-1 1,3 0-81,-3-1 0,-1 1 111,1-1 0,0 1 3,5 0 0,-5-1 24,0 1 0,0-1 115,5 1 1,0 0-3,0-1 1,-5 1-87,1-1 0,-1 1-8,5 0 0,0-2 0,0-4 1,0 4-28,0-3 0,-2 3 9,-3 1 0,4 1-79,-4 0 0,3-1 49,2 1 0,0-1-79,0 1 1,-5 0-22,0-1 1,0 1 79,5-1 40,-6 1 1,4 0 0,-4-1 10,-1 1 0,5-1 7,-2 1 1,0 0-13,-1-1 0,4 1 96,-4-1 0,2 6-86,-2-1 1,3 6 21,-3-6 0,3 6-65,2-6 0,-4 2 57,-1-1-88,0-4 0,3 10 0,-1-6 59,-2-2 1,0-2-17,5-2 1,0 6-2,0-1 0,0 1-5,0-5 1,0 1 16,0 3 1,0-1 2,0 7 0,0-3 22,0 3 0,0 2-32,0-2 43,0-4 0,0 7 0,0-4-29,0 4 1,-2-4 1,-2 0 1,2 1-11,-3 4 1,3-1-2,2-4 1,0 4-3,0-4 0,0 2-2,0-1 0,0 2 3,0-2 1,0 1 8,0-2-8,0 4 0,0-10 1,0 6 0,0 2 1,0-3-1,0 1 0,0-1 31,0 2 0,0 2 4,0-2 1,0 1-16,0-2 1,0 4 4,0-4 1,-1-1-32,-4 1 0,3 1 19,-3 4 1,4 0 3,1 1 1,0-6 7,0 0-65,0 1 0,-5 2 1,0-1 42,2-1 0,1-6-7,2 6 0,0-6 2,0 6 1,-2-6-1,-3 6 0,4-6 30,-4 5 1,3-1-28,2 2 52,0 2 0,0-4 1,0 6-39,0 1-13,0-1 1,-5 0 17,0 1 1,1-1-1,4 0 0,0 5-76,0 1 0,0 4-24,0-5-163,0 0 152,0-5 9,0 1 0,0 4 25,0 0 118,0 7 1,0-5-158,0 3 16,0 3 349,0-4-255,-7 6-27,5 0 1,-6 5 8,3-1 1,2 1-16,-7-5-17,1 7 11,-6 1 0,0 5 13,0-3 0,1 1 0,-1-6 74,0 7 1,1-9 0,-1 5-24,0-1 1,1 2 8,-1-4 0,0 2 18,0-2 0,-1-4 5,-4 4 0,4-3-24,-3-2 0,1 0 11,-2 0 1,4 0 26,-4 0 1,-1 0-13,1 0-50,1 0 0,2 0 0,-1 0 33,-1 0 0,-1 0-12,5 0 1,-1 0 6,-3 0 0,2 0-9,-2 0 1,2 0-37,3 0 0,-1 0 24,0 0 1,0 0 14,1 0 1,-1 0-3,0 0-24,1 0 0,-1 0 9,0 0-2,7 0-16,-5 0 0,10 0 1,-7 0 34,7 0-7,-4 0-52,1 0 43,4 0 4,-5 0-40,1 0 1,4 0 18,-11 0 0,10 0-2,-7 0 0,5 0-134,-5 0 1,6 2 19,-6 2 51,6-2 1,-4 5-249,3-7 1,4 1-372,-4 4 1,5-3 251,5 3 418,3-4 0,13-7 0,2-2 0</inkml:trace>
  <inkml:trace contextRef="#ctx0" brushRef="#br1" timeOffset="110355">19228 3925 7569,'-8'0'195,"1"0"629,7 0-662,0 6 0,0-3 3,0 7 0,0 0-379,0 5 1,5-1-439,0 1 1,0-5 343,-5 0 308,6 0 0,-4 11 0,4 2 0</inkml:trace>
  <inkml:trace contextRef="#ctx0" brushRef="#br1" timeOffset="110548">19125 4718 7756,'-8'0'-418,"1"0"-505,14 7 383,1-5 540,7 11 0,-1-5 0,1 7 0</inkml:trace>
  <inkml:trace contextRef="#ctx0" brushRef="#br1" timeOffset="110739">19287 5248 7569,'-14'1'0,"5"4"-78,2 3 0,2 7-454,0 0 314,0-1 0,7 1-331,3 0 549,-3 0 0,17-1 0,-2 1 0</inkml:trace>
  <inkml:trace contextRef="#ctx0" brushRef="#br1" timeOffset="110930">19257 6130 7679,'-15'8'469,"7"0"-692,3-3-230,4-4 0,1 8-168,0-5 387,6-2-73,2 11 307,7-11 0,0 11 0,0-5 0</inkml:trace>
  <inkml:trace contextRef="#ctx0" brushRef="#br1" timeOffset="111114">19257 6629 7569,'-15'8'443,"7"6"0,2-11-695,6 7 0,0-5 4,0 4-164,0 1 412,6 5 0,2-7 0,7-1 0</inkml:trace>
  <inkml:trace contextRef="#ctx0" brushRef="#br1" timeOffset="111255">19301 7129 7569,'-14'0'0,"5"0"0,9 0 0,9 0 0</inkml:trace>
  <inkml:trace contextRef="#ctx0" brushRef="#br1" timeOffset="131525">18684 2852 7569,'0'-10'0,"1"0"-261,4-1 112,-3 4 419,5-6-88,-1 5-79,-4 0 0,6-4 35,-3 7 119,-4 0 103,6 5-308,-7 7 1,5 1-67,0 7 1,0 1 50,-5 4 1,1-2-116,4 6 0,-3-1 61,3 2-64,-4 2 0,-1-9 0,0 7 16,0 1 1,0 0 10,0-1 1,0 1-11,0-7 0,0 6-132,0-6 0,0 1 6,0-5 1,0-1 22,0 1 1,0-5-80,0 0 0,0-5 104,0 4-167,0-5 309,0 2 0,0 1 0,0 1 0</inkml:trace>
  <inkml:trace contextRef="#ctx0" brushRef="#br1" timeOffset="131819">19022 2778 7569,'10'-10'-940,"0"1"782,-7 5 40,10-2 403,-5 12 1,2-2 0,-2 5-85,-1 3 1,2 1-171,-4 2 0,2 4 53,-2 1 1,-4 4-45,4-4 1,-2 4 44,2-4 1,-3 4-49,3-4 0,1 5-4,-1-6 1,0 6 34,-5-6-136,0 7 0,0-9 1,0 4 36,0 0 0,5-4-89,0 2 1,0-1-114,-5 2 0,0-7-57,0 6 36,0-12 1,0 12 67,0-9 1,-2 3 185,-3 2 0,-3-7 0,-6-1 0</inkml:trace>
  <inkml:trace contextRef="#ctx0" brushRef="#br1" timeOffset="132033">18728 3131 7569,'0'-15'207,"6"5"107,4 1 0,8 5-228,2-1 1,1 4-187,-1 1 0,-2 0-16,6 0 0,-1 0-199,2 0 1,1 0 51,-7 0 0,1 1 13,-5 4 1,-1-1-210,1 5 459,0-5 0,-1 9 0,1-5 0</inkml:trace>
  <inkml:trace contextRef="#ctx0" brushRef="#br1" timeOffset="132384">19448 2999 7950,'8'0'377,"-1"6"-339,-7 4 0,0-2 118,0 2 0,-5 0-16,0 4 1,-1 1-2,1 0 1,1 0-25,-5-1 0,5 1-46,-1 0 1,4-1 16,1 1 1,0-5-79,0 0 46,0-1 1,1 6-123,4 0 0,-1-7 4,5-3 0,3 1 67,7-1 1,-1 0 29,7-5 0,-6 0-169,6 0 0,-2 0-185,1 0 1,4 0 11,-3 0 0,-3 0-115,3 0 1,-5 0 59,4 0 1,-6 0-316,2 0 679,-11 0 0,5-6 0,-6-2 0</inkml:trace>
  <inkml:trace contextRef="#ctx0" brushRef="#br1" timeOffset="132610">19757 3102 7569,'0'-15'165,"0"5"270,0 0-178,0 7 677,0-4-798,0 21 0,-5 0 0,-2 11 53,-1-6 1,5-1-119,-2 2 1,3 3-83,2 6 0,0-4-246,0-1 1,2-1-121,3 1 1,-2 4-909,7-3 1285,-7 3 0,10 1 0,-4 0 0</inkml:trace>
  <inkml:trace contextRef="#ctx0" brushRef="#br1" timeOffset="-57921.73">17096 5321 7569,'-13'-10'0,"3"1"-248,4 5 85,-1-9 206,6 12 0,-6-8 144,7 4 0,2 4-92,3-4 0,5-2 5,9 3 0,4-1-12,6 5 1,2 0-2,4 0 1,4 0-16,10 0 1,-2 0-29,7 0 1,-5 0 8,5 0 0,-3 0-10,-2 0 1,5 1-68,-10 4 0,3-3 49,-3 3 1,-1-2-79,-4 2 0,2-4 84,-7 4 1,-5-1-50,-4 1 0,-7-4-316,1 4 0,-2-2-200,-3 2-121,-5-3 102,-3 4 553,-6-6 0,-6 7 0,-3 1 0</inkml:trace>
  <inkml:trace contextRef="#ctx0" brushRef="#br1" timeOffset="-57646.73">18052 5115 7569,'-8'-6'193,"3"-4"1,3 2-74,2-2 0,2 7-72,3-2 0,4 5 17,11 5 1,-2 3-114,6 7 0,-4-1 110,5 1 0,-1 0-105,5-1 1,-4 6 36,-1 0 1,-4 4 108,5-4 1,-7-1-136,1-4 1,-4 5 27,-5-1 0,-4 1 18,-6-5 0,0-1 19,0 1 0,-3 0-5,-7-1 1,-1 1-35,-14 0 0,1-2-95,-6-3 0,-1 3 116,-3-4 1,3 4-15,-3 2 1,3 0-349,1 0 1,1-1 346,-1 1 0,1 0 0,0-1 0</inkml:trace>
  <inkml:trace contextRef="#ctx0" brushRef="#br1" timeOffset="-56946.73">19889 5380 7517,'-8'-7'152,"-5"-1"238,11-6-213,-4 5-121,6-4 1,6 12-69,4-4 0,5 1 91,4 0 0,4 2-66,7-3 0,6 3 79,3 2-111,3 0 1,4 0 0,1 0 144,2 0-187,7 0 0,-10 2 0,3 1 51,-4 2 0,4 2-2,0-2 0,-5-4 34,-4 4 1,-4-2-72,-2 2 1,0-3-131,-9 3 0,-4 1 80,-2-1-1063,-2 0 835,-2-5 0,-7 2 327,-3 3 0,-4-4 0,-1 6 0</inkml:trace>
  <inkml:trace contextRef="#ctx0" brushRef="#br1" timeOffset="-56663.73">20801 5262 7569,'8'0'185,"5"0"1,-5 0-87,7 0 1,-1 0 69,1 0 1,1 0 10,4 0 0,-4 7-128,4 3 0,-4-2-208,-1 2 0,5-1 25,-1 6 1,-1-5 53,-8 0 1,3 0 96,-3 4 0,-4 1 5,-1 0 1,-3-1 0,-2 1-3,0 0 1,-2-2 5,-3-3 1,-5 3-29,-9-4 1,1 0-83,-7 0 1,3-4-12,-3 5 1,-1-5 57,6 5 1,-4-5 25,4 4 1,-1 1-310,1 5 1,4-5 316,-4 0 0,4 6 0,1 7 0</inkml:trace>
  <inkml:trace contextRef="#ctx0" brushRef="#br4" timeOffset="-43668.73">17140 4366 7286,'9'0'455,"-3"1"-388,-6 4 0,0 5 11,0 10 0,0-2-5,0 6 1,0-1-4,0 1 1,0 4 4,0-3 0,0 1 0,0-2 0,0 2 0,0-6 0,0 1 80,0-1-81,0-4 0,0 5-122,0-6 181,0-7-4,0-1 107,0-7-176,0-20 1,0 9-4,0-14 1,2 6-46,3-1 0,-4-1-14,4-4 0,-3-7 50,-2 2 1,1-2-23,4 2 1,-3-4-101,3 0 1,3-7 22,2 2 0,-2-2-28,2 2 1,0-1 103,4 11 1,-4-7-4,0 12 1,0-1 7,4 10-5,1 1 0,0 1-175,0 3 142,-1 3 1,1 14 0,0 3 1,-1 3 36,1 1 0,-5 3-2,0 2 0,-1 4 13,6 7 1,-5-1 91,0 0 1,-2 1-107,2-1 0,3 1 12,-3-1 0,-2 2-58,2 3 1,-6-3 10,6 4 0,-5-6 0,5-4 0,-7 2-42,2-2 1,2-2-142,-2 1 1,1-6 14,-1 2 0,-3-4-478,2-1 374,-2-1 0,0 0-515,3-5 266,-4 4 529,6-11 0,-7 5 0,0-7 0</inkml:trace>
  <inkml:trace contextRef="#ctx0" brushRef="#br4" timeOffset="-43478.73">17243 4542 7569,'0'-10'363,"0"0"64,0 7 1,2-3-317,3 6 1,3 0-24,7 0-387,6 6 1,0-3 0,5 6 0,-1-3 1,-1 4 22,6-5 0,-3 5 76,-2-5 199,3 6 0,-5-9 0,6 4 0</inkml:trace>
  <inkml:trace contextRef="#ctx0" brushRef="#br4" timeOffset="-43285.73">17919 4630 7569,'-8'-14'1041,"2"5"-2607,6 3 1566,0 19 0,6-3 0,2 11 0</inkml:trace>
  <inkml:trace contextRef="#ctx0" brushRef="#br4" timeOffset="-40759.73">20036 4454 7569,'0'-15'-236,"0"0"108,0 7 0,0 0 922,0 3-399,0 4 29,0-6-329,0 20 0,0 2 122,0 9 0,5-1-17,0-3 1,0 3-122,-5 6 1,1-4 6,4-1 0,-3-4-118,3 4 0,-3-1 87,-2 2 1,4-3-139,1-2 0,0-4 83,-5 4 0,0-4-228,0-1 242,7 0-30,-6-1-444,6 1 29,-7-7 83,0-1-495,0-7 693,0-13 1,0 3 5,0-10 0,-5 4 29,0 1 0,-5-6 9,5-3 0,1-4 221,4-2 0,-5-1 1,0-3 0,0 1-39,5-6 0,0 6-93,0-1 1,1 3 19,4 2 0,-1 1 255,5 3 1,1 4 239,5 7 1,0 0-287,-1 5 1,1-3-15,0 7 0,4-4-88,1 4 0,1 0-6,-1 5 1,-4 0-73,4 0 0,1 5 38,-1 0 0,-1 6-122,-4-1 0,0 3 123,-1 2 0,-1-1-14,-3 1 1,-2-2-136,-3-3 0,-3 3-40,3-3 0,-5 3 136,-5 1 1,-3-4-13,-7 0 1,0-5 2,1 5 1,-6-5 10,0 4 0,-1-5 3,2 1 1,2-2 32,-2 2 0,2-4 73,3 4-142,-1-3-142,7-2 179,1 0 1,7 2-80,0 2 1,7-2-127,2 3 0,6-2 96,5 2 1,-2-3 29,6 3 1,1 1 0,4-1 1,-1 7-21,-4-3 1,4 4-60,-3 2 0,1 0 67,-2 0 0,2-1 70,-6 1 0,-5 5-24,-5-1 1,-6 1-10,6-6 0,-7 6 24,2 0 1,-3-1 124,-2-4 1,-2 0-71,-3-1 0,-3-1 120,-6-3 1,-1 2-63,0-7 0,1 4 59,-1-4 1,-1 0-139,-4-5 0,4 5 25,-4 0 0,4 0 71,1-5-119,0 0-263,1-7 258,-1 6 13,7-6 1,1 5-1569,7-2 1553,0 2 0,13-5 0,4 7 0</inkml:trace>
  <inkml:trace contextRef="#ctx0" brushRef="#br4" timeOffset="-40578.73">20948 4880 7569,'0'-15'0,"0"1"0,0-1 0,0 5 1299,0 0-393,0 7 0,0-5 0,1 5-902,4-2-143,-3 0-1482,4 5 1,-1 2 1620,0 2 0,6 5 0,-2 5 0</inkml:trace>
  <inkml:trace contextRef="#ctx0" brushRef="#br4" timeOffset="-20508.73">24519 544 7569,'-6'8'717,"4"-1"-522,-4-7-70,6 6-212,0-4 0,6 9 94,4-6 1,3 0-495,2-5 0,-1 0 128,1 0 1,5 0-211,-1 0 569,1 0 0,1 7 0,2 1 0</inkml:trace>
  <inkml:trace contextRef="#ctx0" brushRef="#br4" timeOffset="-20322.73">24534 823 7569,'-8'0'311,"1"0"0,9 0-311,3 0 0,5 0 0,9 0 0,4 0-109,7 0 0,6-1-178,3-4 0,8-2 287,2-3 0,7-3 0,-4 5 0</inkml:trace>
  <inkml:trace contextRef="#ctx0" brushRef="#br4" timeOffset="-19805.73">25754 162 7771,'-5'-10'564,"0"0"218,0 7-480,5-10-3,0 11-170,0-4-236,7 19 0,-5-4 1,4 11 132,1-4 1,-6 1 71,4 2 1,3-1-962,2 7 1,-2-2 862,2 1 0,0 4 0,5-5 0</inkml:trace>
  <inkml:trace contextRef="#ctx0" brushRef="#br4" timeOffset="-18024.73">28826 88 7569,'-14'0'733,"-1"0"1,7 3-174,3 7 1,3 2-204,2 12 1,-2-4-256,-2 4 0,2-4-272,-3 4 1,3 1-391,2 4 0,0-1 339,0-3 221,0 2 0,0-4 0,0 7 0</inkml:trace>
  <inkml:trace contextRef="#ctx0" brushRef="#br4" timeOffset="-16913.73">23549 2131 7569,'0'-9'477,"0"-1"1,2 7-467,3-2 0,-2 3 159,7 2-99,-7 7 1,9 2 0,-6 9 91,2 2 0,-4 6-33,0-1 0,0 7 21,1 2 1,-4 1-70,4-6 0,-3 1-201,-2-1 0,5 0 26,0 1 1,-1-6-15,-4 1 1,0-7 100,0 1 17,0-2 1,0-3 145,0 1-22,0 0-77,0-7 0,-1-2 15,-4-6 0,2 0-137,-7 0 1,5-6 111,-5-4 0,5-9-159,-5-6 0,7-3-24,-2-1 32,4-7 1,1 2-1,0-9 51,0-3 1,0-7 0,0-1 0,1-2-18,4 2 0,3-1 3,7 6 0,0 6 157,-1 9 1,3 5-85,2 4 1,-1-1 111,7 6 1,-6 1 35,6 4-98,-7 0 0,8 6 0,-5 0-17,2 3-123,-5 1 1,3 5 101,-6 0 1,-2 2 46,-3 2-50,-4 5 0,-6 10 117,0 1 1,-1 4-120,-4-4 0,-8 6 21,-7-1-44,1-4 0,4 0 0,0-6 54,1-1-75,-1 1 0,5-2 1,2-1-92,1-3-101,2-5 0,7 4 8,3-3 1,5-2 63,9 7 0,4-5 151,7 5 0,-1-6-50,0 6 1,2 0 28,4 5 0,1 6-94,3 3 155,3 4 0,-11 2 0,4 1-45,-4 3 1,-8 2 23,-4 3 1,-3 2 42,-1-7 0,-7 7-75,-3-2 1,-3-3 174,-2-2 1,-5-4 32,0-6 0,-6 2 26,1-6 1,-8-2-85,-2-8-135,-6 3 1,8-11 0,-6 2 55,-2-2 0,3-2-9,-2 0 0,2-2-134,-1-2 0,3 0 34,6-6 0,0 1 86,1-6 1,4 0-214,0 1 1,7-6-700,-2 0 0,3 1 316,2 4 0,2-5 560,3 1 0,3-1 0,7 6 0</inkml:trace>
  <inkml:trace contextRef="#ctx0" brushRef="#br4" timeOffset="-15924.733">26033 1735 7569,'-9'-9'774,"-1"4"36,7 4-965,-4 1 43,7 6-196,0 3 0,5 10 0,0 1 17,-2-2 0,0 3 47,2-1 1,-2 4 83,7-4 160,0 6 0,5-3 0,-1 6 0</inkml:trace>
  <inkml:trace contextRef="#ctx0" brushRef="#br4" timeOffset="-15504.733">26812 2117 7668,'-14'0'49,"-3"0"1,-1 0 139,-1 0 0,-2 0 0,1 0 106,4 6 0,-7-2 1,3 5 72,-4 3 0,2 1-65,3 2 0,-2-1-154,1 1 0,5 0 23,6-1 0,5-4 11,-1 0 1,4 0-1,1 4 1,3-4-675,7 0 0,1-5 152,14 5 95,-1-1 1,6 1-1,-1 0-1,0 2 1,1 2-20,-1 6 0,-1-2 139,-3 6 1,-4-4-11,-7 4 0,0-1 147,-5 2 1,-2 3-78,-7-4 1,0-1 122,0 1 0,-2-6 35,-3 2 1,-3-9 46,-7-1 1,1-5-108,-1 5 0,0-7-37,1 2 1,-1-3-14,0-2 0,1 0 7,-1 0 1,5-5-336,0 0 231,7-7 1,-4 4-377,7-6 1,2 4 47,3 0-179,3 0 621,7 2 0,6-12 0,2 4 0</inkml:trace>
  <inkml:trace contextRef="#ctx0" brushRef="#br4" timeOffset="-12404.733">30737 1646 7569,'-8'-8'1697,"1"2"597,7 6-2216,0 6 1,0 2-196,0 7 1,0 6-214,0 4 0,0 3-465,0 1 1,0-3 794,0 3 0,-6-2 0,-2 9 0</inkml:trace>
  <inkml:trace contextRef="#ctx0" brushRef="#br4" timeOffset="-14107.733">28165 2543 7569,'0'-8'699,"6"1"-14,-4 1-420,4 4 1,-1-3-83,0 10 1,2 3 11,-2 7 0,-4 0 0,4-1 0,-3 1-125,-2 0 1,5-1 86,0 1 1,0 0-165,-5 0 37,0-1-295,6 1 1,-4-5 109,3 0 72,-4-7 0,-1 2 26,0-10 1,0-3-139,0-7 0,5-5 58,0 1 1,6-7 33,-1 1 0,2-1 61,-2 2 1,3 1-63,-4 3 194,4 4 1,2-4 0,0 9-49,0 1 1,-6 7 39,1-2 1,-5 3-29,5 2 1,-2 2 127,2 3 1,1 3-82,-6 6 0,2 1-38,-2 0 0,-4 4-134,4 1 1,-2 0 59,2-6-123,-3 1 0,4 0 122,-6-1 0,2-4-6,3 0-161,-3-7-47,11-3 0,-5-9 35,7-11 0,-1 4 116,1-4 0,0-1 7,-1 1 1,1-4-39,0 4 164,-1 0 0,1 6 0,0-1-119,0 0 211,-7 1 1,5 4-77,-3 0 1,-2 7 12,2-2-65,-7 3 1,8 4 33,-6 3 0,0 3 98,-5 7 0,2-1-103,3 1 1,-4 6-198,4 4 0,-3-2 56,-2 1 0,1-1 99,4 2 0,-1 1-253,5-7 0,-4 6-358,5-6 1,0-1-501,5-8 1102,6 3 0,-5-11 0,5 4 0</inkml:trace>
  <inkml:trace contextRef="#ctx0" brushRef="#br4" timeOffset="-13754.733">29238 2425 7569,'-7'-8'0,"-3"3"0,2-1 0,-2 1 193,1 0 0,-6 5 322,0 0 0,1 0-89,-1 0 0,0 2-97,0 3 1,1 3-82,-1 6 0,5 3-99,0 2 0,2 3-46,-1 2 1,2 2-4,7-6 0,2 6-128,3-2 1,3-1 47,6 2 0,3-7-157,2 1 0,-1-4 36,7-5 0,-6 1 89,6-6 1,-2 0-114,1-5 1,2 0-48,-6 0 1,0-6-11,-6-4 0,-4-3 167,0-2 0,-7-5 7,2 1 1,-3-1-9,-2 5 1,-7-4 14,-3-1 0,-3-4-109,-1 4 0,-3 1 67,-2 4 0,2 0-231,-2 0 0,2 1-402,3-1 247,-1 0 1,2 6-407,3-1-54,4 7 889,6-4 0,13 7 0,3 0 0</inkml:trace>
  <inkml:trace contextRef="#ctx0" brushRef="#br4" timeOffset="-13529.733">29532 2352 7687,'14'0'1087,"-4"0"-530,0 0-336,0 0 1,5 0 2,-1 0 0,-6 8-23,-3 7 1,2 1-229,-2 9 1,0-1 105,-5 5 1,0 1-110,0-1 0,0-1-143,0-3 0,0 2-205,0-2 0,0-4 23,0-1 1,0-9-950,0-1 1304,0-7 0,-7 4 0,-1-7 0</inkml:trace>
  <inkml:trace contextRef="#ctx0" brushRef="#br4" timeOffset="-13358.733">29605 2117 7569,'-14'0'139,"-1"0"68,7 0 0,1 6-331,7 4 1,7 1-471,2-1 1,6 3 315,5-3 278,-4 3 0,18 2 0,-3 0 0</inkml:trace>
  <inkml:trace contextRef="#ctx0" brushRef="#br4" timeOffset="-12898.733">30149 2308 7569,'-15'0'-49,"1"0"4,-1 0 1,0 5 257,1 0 1,4 1 207,0-1 1,0 3-30,-4 7 0,-1 1-148,0 4 1,0-2-136,1 6 0,6-1 86,3 2 0,3 1 0,2-7 0,0 6-195,0-6 1,2 1-237,3-5 0,3-1 53,6 1 0,6-7-164,0-3 0,6-3 101,-2-2 1,-1 0 66,2 0 1,-3-12 90,3-2 0,1-6-8,-6 1 1,-1 2-18,-4-2 1,-2-4-8,-3-2 0,1-3 9,-6-1 0,0 0 157,-5-1 1,0-6 194,0-3 1,-5-3-5,0-2 1,-4 0-99,4-1 0,-5 8 251,5 3 1,-2 4-134,2 6 1,4 2 70,-4 8-211,3 6 1,2-1 153,0 4-170,0 4-248,0 14 1,0 0 122,0 16 1,0 2 93,0 4 0,5 6-158,0-2 1,5-2 50,-5 2-165,6 1 0,-7 4 0,4 0 57,-2 0 1,1-2 26,-2-2 1,-4 0-46,4-5 1,-3-3-192,-2-7 0,5 1-330,0-6 1,1-6-3,-1-4 686,-3-7 0,11 11 0,-5-6 0</inkml:trace>
  <inkml:trace contextRef="#ctx0" brushRef="#br4" timeOffset="-15271.733">27180 2264 9513,'0'14'394,"0"1"0,5 1-226,0 4 0,0 0-100,-5 9 1,0-3-6,0 8 0,0-3-171,0-1 1,0-4-88,0 3 0,1-4 149,4 4 1,-3-4-627,3-6 1,-2-7-534,2 3-267,-4-4 1472,13-3 0,-13-8 0,6-8 0</inkml:trace>
  <inkml:trace contextRef="#ctx0" brushRef="#br4" timeOffset="-15109.733">27298 2131 7569,'-15'0'-167,"5"0"-472,0 0 272,7 0 0,-4 0 295,20 0 1,-3 2 71,10 3 0,3-3 0,1 2 0,4 11 0,1 2 0</inkml:trace>
  <inkml:trace contextRef="#ctx0" brushRef="#br4" timeOffset="-14658.733">27753 2337 7686,'-15'8'680,"1"4"-467,-1-7 1,0 4 22,1-4 1,-1 5-111,0-5 0,1 7 150,-1-3-122,0 4 1,0 9 0,1 0 49,-1 1 0,7 3-124,3-6 0,3 5 8,2-6 1,0 1-172,0-6 1,0 1-41,0 0 0,7-7-99,3-3 1,8-3 25,1-2 0,1 0 52,-5 0 1,4-7 121,1-3 0,4-1-73,-4 1 0,-1-3-23,-4 3 0,0 4 78,0 1 153,-1 3 0,-1 10-46,-3 7 1,-2 6 86,-3 9 0,-3 1-43,3 3 1,-4 5-81,-1 10 0,0-2 12,0 7 0,0 0-36,0 5 1,0-5-68,0 0 0,0 0 39,0 5 0,-5-9-132,1-6 0,-3-1 137,2-9 1,-1 0-15,-4-4 1,-3-7 37,3-4 1,-3-4-35,-2-5 0,0 1 16,1-6 0,-1 0 32,0-5 0,-4-2 8,-1-3 0,-1 2 39,1-7 1,4 1 131,-4-6 1,2-2-142,-1-2 0,4 1-26,0-7 1,-3 1-202,9-5 0,-8-1 76,8 1 1,2-7-281,2-3 0,3 1 163,2-1 0,7 1 78,3-1 0,8-2-266,1 7 1,8 0-910,-3 4 1305,4 7 0,1-11 0,1 3 0</inkml:trace>
  <inkml:trace contextRef="#ctx0" brushRef="#br4" timeOffset="-16571.73">24813 2205 9857,'15'0'-436,"0"0"1,-1 0 56,1 0 0,1 0-166,4 0 1,-4 0 230,4 0 0,-4 0 314,-1 0 0,6 0 0,2 0 0</inkml:trace>
  <inkml:trace contextRef="#ctx0" brushRef="#br4" timeOffset="-16371.733">25004 2322 7569,'-8'7'78,"2"-5"0,7 6 98,4-3 0,3-4-200,7 4 0,6-3-34,4-2 0,8-5-235,1 0 0,7-6 293,-2 1 0,3-10 0,2-3 0</inkml:trace>
  <inkml:trace contextRef="#ctx0" brushRef="#br4" timeOffset="-19358.73">26357 764 7569,'0'15'-186,"0"0"1,0-1 400,0 1 1,0 0-95,0 0 0,5 4 112,0 1 1,-1 4-76,-4-4 1,0 1 10,0-1 0,0-4-52,0 4 0,0-4 14,0-1 1,0-6-57,0 1 1,0-5 129,0 5-34,0-7 285,0 4-461,-6-20 0,4 1 53,-3-12 1,4 4 46,1-4 1,0-1-13,0-4 1,0-1-101,0 1 1,-5 0 69,0-1 1,0-1-17,5-3 1,0 3-16,0-3 1,0 7 5,0 3 0,0 6-44,0-2 1,5 4-113,0 1 1,6 2 119,-1 3 1,-2 2-57,2 3 1,0 4-394,5-4 1,-1 3 82,1 2 0,0 0-83,-1 0 0,1 5 195,0 0 0,4 5-13,1-5 0,1 6-501,-1-1 776,-4-4 0,12 1 0,-5-7 0</inkml:trace>
  <inkml:trace contextRef="#ctx0" brushRef="#br4" timeOffset="-18930.73">26827 838 8428,'15'0'923,"0"0"-705,-1 0 1,6 0-24,-1 0 0,3-7 57,-3-2 0,-2 0 103,2 0 1,-1-1-194,2-5 0,-4 0 0,4 1 0,-4-1-74,-1 0 1,-1 2-132,1 3 1,-5-4-83,0-1 0,-7 4 108,2-9 0,-3 12 66,-2-7 0,0 4-67,0-4 1,-2 2-143,-3 3 0,-3-1 116,-7 6 0,0-5 22,1 5 1,-6 0-165,1 5 0,-6 0-10,5 0 1,-1 7 201,2 3 1,2 3-65,-2 1 92,2 8 1,8-1-1,0 5-85,3-2 1,1 1 14,5 4 0,2 1 43,2-1 0,5 0 27,5 1 1,6-2 14,0-4 1,4 2-83,-4-6 0,6-1-370,-2-4 0,4 0 161,1 0 0,1-2-302,-1-4 0,1-2 146,-1-7 0,0 0 4,1 0 0,4-11 394,0-4 0,7-10 0,-3 2 0</inkml:trace>
  <inkml:trace contextRef="#ctx0" brushRef="#br4" timeOffset="-18664.73">27606 191 7569,'-8'0'0,"-5"0"269,11 7 1,-4 1 403,6 7 1,0-1-388,0 1 1,0 6 1,0 4 1,0 2 26,0 3 1,1 1-93,4 3 1,-3-1-100,3 6 1,1-5 174,-1 6-517,0-1 1,0-2 0,2-1 76,1 0 1,-5-6-63,2-1 0,3-1 117,2-9 0,-2 1 73,2-5 0,-5-1-3104,5 1 3117,-7 0 0,10-1 0,-5 1 0</inkml:trace>
  <inkml:trace contextRef="#ctx0" brushRef="#br4" timeOffset="-18247.73">27915 647 7569,'0'-8'490,"6"1"1,-2 7-53,5 0 1,-4 2 20,5 3 1,-7 3 60,2 6-306,-3 8 0,-2 1 0,0 6 65,0 0 1,5-4-97,0-1 1,1 1-125,-1 4 0,-2-4 35,7-1 1,-2-6-257,2 2 1,3-5 136,-3-6 1,3 3-489,2-7 326,0 0 0,4-7 16,1-3 0,-1-5 21,-4-9 0,1 1-29,4-7 1,-4 1 70,4-6 1,-5 3-24,-6 2 1,3-3 115,-7 4 1,5 1-105,-6-2 257,1 7 0,-5-3 0,2 8 93,3 3 184,-3-3-296,4 12 0,-6-6-129,0 20 0,0-1 120,0 12 1,0 1-102,0 4 0,2-1 48,3-4 0,-2 4-477,7-3 0,-5-3-39,4 3 1,-4-7-194,5 1 1,0-2 107,5-3 0,-1-4 544,1 0 0,0-7 0,-1 4 0</inkml:trace>
  <inkml:trace contextRef="#ctx0" brushRef="#br4" timeOffset="-20959.73">23299 309 7358,'0'-8'-561,"0"-1"918,0 4 683,-6 4-743,4-6 0,-4 9-104,6 3 1,0 3-95,0 7 0,0-1 106,0 1-196,0 6 0,0 2 0,0 7 71,0-1 1,0 0-23,0 1 1,0 4 16,0 0 0,0 6-34,0-6 1,0 2-59,0-2 1,0-3 58,0 3 0,0-3-101,0-1 1,0-2 131,0-4-178,0 4 0,0-12 113,0 4 0,0-9 16,0-1-158,0-7-3,0 4 1,0-19 26,0-2 1,0-11 36,0 1 0,5 1 22,-1-2 0,1 1 22,-5-6 0,5 1-6,0 0 1,0-2-7,-5-4 1,5 3-3,0-8 1,1 3 101,-1-2 1,-1-2-61,5 7 1,-4-1 91,5 6 0,-5 1-101,5 4 1,-2-2 21,2 6 0,3 0 38,-3 6 0,3 1 17,1 3 1,-4-2-45,0 7 1,0-4 4,4 4 1,6 0-14,0 5 1,-1 0 8,-4 0 0,0 0-58,-1 0 0,3 5 54,2 0 0,-2 6 0,2-1 0,-6 5 21,2 4 1,-9-1 66,9 7 0,-5 1-29,0 8 1,3-3 7,-3 3 1,-2 2-6,2-1 0,-2 4-23,2-5 1,3 5-105,-4-4 1,5 4 32,0-5 1,-4 5-115,0-4 0,0-1 34,4-5 0,-4-4-104,0-1 1,-5-4 40,5 4 1,-2-6-93,2 2 0,-2-5 5,-3-6 0,-4 5-108,4-5-320,-3-2-27,4 6 82,-4-11 615,5 4 0,-21-6 0,-2 0 0</inkml:trace>
  <inkml:trace contextRef="#ctx0" brushRef="#br4" timeOffset="-20764.73">23549 720 7569,'-14'0'2022,"5"-6"-2231,3 4 0,12-4 119,4 6 1,5-5-67,4 0 1,4-2 3,7 2 0,-1 4-277,1-4 1,4 2-132,0-2 0,5 3 560,-4-3 0,5-3 0,-2 0 0</inkml:trace>
  <inkml:trace contextRef="#ctx0" brushRef="#br2" timeOffset="1256.27">4116 10907 9528,'20'0'492,"-1"0"0,6-5-871,-6 0 82,8 0 0,-6 5 1,5 0-228,-2 0 1,-4 2-182,5 2 1,-7 0 704,1 6 0,4-1 0,0 6 0</inkml:trace>
  <inkml:trace contextRef="#ctx0" brushRef="#br2" timeOffset="1481.27">4116 11157 8660,'7'8'370,"1"-2"-38,7-6 0,4 5-748,1 0 1,6 0 227,-2-5 0,4 0-552,2 0 1,1 0 739,3 0 0,-3 0 0,5 0 0</inkml:trace>
  <inkml:trace contextRef="#ctx0" brushRef="#br2" timeOffset="2021.27">4954 10789 7569,'-15'-8'1231,"1"1"57,-1 7 17,7 0-1014,-5 0 0,6 2-85,-3 3 1,2 3-75,3 7 0,2-2-75,-7-3 156,7 9-116,-4-2 1,7 5-147,0-2 0,7-4-4,3-1 0,3-5-126,2 0 1,1-5 15,3 4 0,3-5-81,2 0 0,4-2 130,-4-2 0,3 0 74,-3 0 1,2 0-311,-6 0 1,4 0 97,-4 0 1,0 5 249,-6 0 1,1 5-19,0-5 0,-6 4 102,1-4 0,-5 7-66,5-2 1,-5 3 95,5 1 0,-7 1-103,2 0 1,-4 1 38,-1 4 0,0-4 114,0 4 1,-1-4-70,-4-1 1,2-2 90,-7-4 1,0 5-20,-5-5 0,1 0-97,-1 0 0,0-5-87,1 0 1,-6 3-158,0-2 0,-1 0 184,1-5 1,4 0 39,-3 0 1,1 0-911,-2 0 426,4 0 0,-6-7-138,8-3 1,6-3 45,3-1 0,3-1-699,2 0 1227,0 1 0,7-14 0,1-3 0</inkml:trace>
  <inkml:trace contextRef="#ctx0" brushRef="#br2" timeOffset="2229.27">4998 10745 7569,'0'-8'1496,"0"-5"-1207,0 11 1,0-6-1,2 5 285,3-2 0,4 0-461,11 5 1,-4 0-265,4 0 1,1 0-152,-1 0 1,6 0-415,-2 0 0,-2 0 524,-3 0 0,3 5-27,-3 0 0,6 4-1253,-6-4 1472,7 7 0,-9-4 0,4 7 0</inkml:trace>
  <inkml:trace contextRef="#ctx0" brushRef="#br2" timeOffset="2562.27">5586 10833 9232,'-10'5'443,"0"0"0,1 8-184,-6 2 0,5-1 82,0 6 1,2 1-127,-2-1 0,-1 4 86,6-4 0,0 4-161,5-4 1,0 5-75,0-6 0,2 1-109,3-6 1,3 6 83,7 0 0,4-6-26,1-4 1,4-2-43,-4 2 1,6-3-45,-1-7 1,1-2 25,-2-3 0,2 2 60,-6-7 0,-1-5 63,-4-4 1,0-3 6,0 3 1,-7 3 21,-3-4 0,-4-1-54,-1 1 0,-1-4 27,-4 4 1,-3 0-194,-7 6 0,-1-6-263,-4 1 1,2 4-225,-7 5 0,6 7-1299,-6-2 1899,1 3 0,-6 2 0,1 0 0</inkml:trace>
  <inkml:trace contextRef="#ctx0" brushRef="#br2" timeOffset="-1102.73">618 10524 7077,'8'-6'1510,"-1"3"-1150,-7-7-55,0 7 16,6-4 16,-4 1-167,4 4 0,-7-5-95,-4 7 1,1-5 189,-5 1-281,5-1 1,-9 5 0,3 0 115,-3 0 1,-6 5-19,-1-1 1,-6 8 2,2-2 1,1 3-73,-2 1 1,2 3 24,-1 2 0,-2-2 34,6 2 1,-4 3-98,4-3 1,0 1 130,6-6-139,6 8 1,-4-6 0,6 4 173,-3-4-91,6-1 1,-3-1-111,6 1 1,1-5-408,4 0 247,3-7 1,7 8 86,0-6 0,4 0-11,1-5 0,4 0 68,-4 0 0,1-5-19,-1 0 1,-4 0-52,4 5 209,-4 0 0,-1 0-94,0 0 1,-7 0 104,-2 0 1,-1 2-100,0 3 0,0-2 75,-5 7 0,0 0-75,0 5 28,0-1 1,0 3 0,0 1-5,0 1 1,-5 2 4,0-1 1,0-4-7,5 4 0,0-4-1,0-1 0,0 0-54,0-1 1,0 1-10,0 0 1,0-5-176,0-1 0,7-1-60,3 2 98,-4 3 1,12-9 0,-3 4-182,1-2 152,0-1 0,4 0 0,1 0-82,2-2 1,2-1 313,4-2 0,0-7 0,1-1 0</inkml:trace>
  <inkml:trace contextRef="#ctx0" brushRef="#br2" timeOffset="-559.73">941 10907 7569,'0'-9'182,"0"19"-186,0 10 1,5 9 620,0-4 1,2 7-205,-3 3 1,-2 6-134,3-2 1,1 3-187,-1 2 0,5 0-104,-5 1 0,2-3 69,-2-3 1,-4 2-106,4-7 0,2-1 48,-3-9 0,3 3-181,-2-8 38,-3 1 182,4-6 422,-6-5-307,0-3-172,0-19 1,-2-3 29,-2-14 1,2 1-11,-3 0 0,-2-2 19,3-4 0,-3 3-68,2-8 1,4 1 82,-4-5 1,-2-5-19,2 0 1,0-6-364,5 1 1,2-2 98,3 2 0,0 4 130,9 6 1,-2 6 42,7 4 1,-1 8 8,2 1 0,3 12 29,6-2 1,-1 10 112,-3 0 0,2 4-138,-2 1 1,-4 1 27,-1 4 1,1 8 163,-2 7 0,-4 6-114,-5-1 1,-2 1-63,2-2 0,-4 4 71,-6-3 1,0-3-3,0 3 1,0-7 22,0 1 1,-4 3 104,-1-3 1,-12 1-57,3-5 1,-6-2-74,0-4 0,2 5-12,-6-5 0,6-2-30,-2-2 0,-1 1-110,2-1 1,-1 0-135,5-5-354,7 0-160,-5 0 139,11 0 0,2-6 127,10-4 0,10-3 508,4-2 0,4-6 0,1-2 0</inkml:trace>
  <inkml:trace contextRef="#ctx0" brushRef="#br2" timeOffset="-217.73">1735 10789 7584,'15'-8'303,"-7"-5"491,-2 11-473,-6-11 1,-1 11 113,-4-2-402,-3 2 0,-7 7 112,0 0 1,1 6 144,-1-1 1,-5 8-61,1 2 1,-1 1-23,5-2 1,1-1-48,-1 7 0,5-2-66,0 1 0,7 2-35,-2-6 1,4 1-170,1-1 1,1-4-166,4 4 0,0-4 181,10-1 0,-4-1-98,9 1 0,1-5 25,-1 0 1,6-7 70,-2 2 0,-1-3-9,2-2 0,-6 0-7,6 0 0,-7-7 52,1-3 1,-2-1 8,-3 1 0,-4-6-13,0 6 0,-7-7-1,2 8 1,-3-4-203,-2-2 1,-2 0-19,-3 1 0,2-1-43,-7 0 0,5 0-414,-5 1 741,1-1 0,-6 0 0,0 1 0</inkml:trace>
  <inkml:trace contextRef="#ctx0" brushRef="#br2" timeOffset="81.27">2279 10818 7569,'-10'-8'405,"0"3"1,5 4-196,-5 1 1,1 0-18,-6 0 1,0 5 130,1 0 0,-1 4-92,0-4 1,1 7-33,-1-3 1,2 5 70,3 0-226,-3 1 0,6 0 0,-4 1 122,1 4 1,7-4-127,-2 3 0,3-2-8,2-2 1,0 4-193,0 1 1,2-1-218,3-4 0,3-5 211,7 0 0,-1-1-264,1 6 0,5-7 35,-1-3-29,7 3 0,-4-6 0,4 3-79,-2-3 1,1-4 501,4-3 0,1-10 0,-1-8 0</inkml:trace>
  <inkml:trace contextRef="#ctx0" brushRef="#br2" timeOffset="487.27">2440 10407 7569,'0'-8'118,"0"1"0,2 7-136,3 0 1,-2 7-20,7 2 1,-5 11 322,5 5 1,-2 2 511,2 3 0,1 6-389,-6 3 0,5 3-151,-5 2 1,1 1-67,-1-1 1,-3 0-39,3 0 1,-4-2-35,-1-3 1,0-3-35,0-6 1,2-1-161,3 1 0,-3-12 294,2-4 36,-2-2-1026,-2-4 574,7-2 0,-1-12 72,4-4 0,3-5 56,-3-4-23,3 2 0,2-5 0,-1 4 29,1-2 1,-2 0 12,-3 6 1,3 1 24,-3 3 1,-2 2-14,2 3 41,-1 3 1,5-3-44,-5 10 0,4 3 116,-3 7 0,2 0-167,-3-1 0,4 3-121,-3 2 0,2-2-21,-2 2 1,3 3-186,-4-3 0,3 1 179,-2-6 0,3 1 121,-4 0 1,5-2-1166,0-3 1282,7-4 0,2 1 0,7 1 0</inkml:trace>
  <inkml:trace contextRef="#ctx0" brushRef="#br2" timeOffset="795.27">3220 10774 7569,'-14'-8'1162,"10"-3"-894,-11 6 258,3 0 1,-2 5-1,-1 0 341,0 0-730,7 0 1,0 0-130,3 0 0,3 6-82,-2 4 0,2 3-166,2 2 0,0-4 99,0 4 1,2-3-77,2 7 0,5-2 115,5-3 0,1 1-52,0 0 0,-1 4 69,1 1 1,0 1 200,0-1 1,-1-2-152,1 6 1,-5-6 30,0 2 1,-7 1 261,2-1 0,-4-1-44,-1-4 1,0-5 77,0-1 1,-1 1-115,-4 5 0,2-7-46,-7-3 1,0 2-165,-5-3 0,1 1-251,-1-5 0,5 0-1690,0 0 1126,0 0 847,-4 0 0,-1 0 0,0 0 0</inkml:trace>
  <inkml:trace contextRef="#ctx0" brushRef="#br2" timeOffset="8492.27">6409 12715 7569,'-6'-10'2522,"-4"0"-1939,3 0 1,7 2-350,10 3 0,5 2-86,4-2 1,-1 3-94,7-3 0,-1 2-148,6-2 1,-6 4-334,1-4 0,-6 3 5,6 2 0,-7 2-597,1 3 0,-2-2 1018,-2 7 0,-7 0 0,-2 4 0</inkml:trace>
  <inkml:trace contextRef="#ctx0" brushRef="#br2" timeOffset="8705.27">6365 12935 7569,'-23'8'500,"9"-1"1,7-6 252,7 4 0,7-3-281,2 3 1,11-3-669,4-2 0,4 0-32,2 0 1,4-2-113,0-3 1,7 2 156,-2-7 183,-3 7 0,7-10 0,-6 4 0</inkml:trace>
  <inkml:trace contextRef="#ctx0" brushRef="#br2" timeOffset="7324.269">4719 12450 8989,'15'0'746,"1"2"-424,3 3-206,-2-4 1,9 6-1,-6-6 95,-2 4 1,3-1-181,-2 5 1,1-1 112,-5 2 1,-6 3-142,1-3 0,-5 3 58,5 2 0,-7 5-19,2-1 0,-5 6 45,-5-6 1,-3 6-123,-7-6 1,-1 7 50,-4-1 1,4-2-110,-4 1 0,-1-4 226,2 4 0,-1-6 45,5 2-139,1-4 0,5-1 38,5 0-167,2-7 1,4 3-1,2-4 47,6 1 1,3-5 18,2 2 0,6-2-38,4 2 1,3-3-169,1 3 0,0-3-165,1-2 0,4 0 142,0 0 0,-1 0-453,-9 0 0,3 0 286,-8 0 1,1-5 419,-5 0 0,-1-7 0,1 4 0</inkml:trace>
  <inkml:trace contextRef="#ctx0" brushRef="#br2" timeOffset="7558.269">4807 12641 7031,'-23'0'582,"4"0"1291,2 0-1457,9 0 0,3 0-168,10 0 0,5 0-227,9 0 1,4 0 87,7 0 0,6 0-626,3 0 0,3 0 169,2 0-332,1 0 1,-1 0 0,-2 0 679,-3 0 0,4 0 0,-6 0 0</inkml:trace>
  <inkml:trace contextRef="#ctx0" brushRef="#br2" timeOffset="7955.269">5483 12612 9676,'15'0'829,"1"-2"-715,4-3 1,-2 4-21,6-4 1,-4-2-133,4 2 0,-6-5 50,2 6 1,-4-6-206,-1 5 241,-7-7-154,-1 4 152,-7-6 0,-8 5-77,-7 4 1,0 4-61,-4 1 0,-3 0-16,3 0 0,-6 0-50,6 0 1,-6 6 236,5 4 1,1-2 181,4 2 0,0 0-33,1 5 0,4 1 193,0 4 0,2-2-200,-2 6 1,4 5-54,6 6 1,0 4 210,0-5 1,8 5-237,7-4 1,6 4-339,8-5 0,12-6-173,3-8 1,5-1-485,0-4 1,2 1 403,3-11 447,3 0 0,-5-5 0,7 0 0</inkml:trace>
  <inkml:trace contextRef="#ctx0" brushRef="#br2" timeOffset="5889.269">3278 12832 7569,'-8'0'2936,"2"0"-2330,6 0 1,13 0-911,6 0 1,3 5 212,2 0 1,-1 2-1762,1-3 1852,4-2 0,2 11 0,7-5 0</inkml:trace>
  <inkml:trace contextRef="#ctx0" brushRef="#br2" timeOffset="6621.269">3954 12332 7724,'-14'-8'207,"-3"2"1,-1 4-191,-1-3 0,-1 4 1,6-4 699,-1 3 0,0 7-289,1 0 0,-1 6-223,0-1 1,0 3-88,1 2 0,1 0-158,3-1 0,3 1 53,7 0 1,0-1-141,0 1 1,7-5 199,3 0 1,9-5-93,6 4 1,-2-4-216,1 5 0,5-5 97,6 5 1,-3 0 68,-7 4 0,3 1-3,-4 0 1,-4 4 10,-5 1 1,-1 4 29,-4-4 1,-3 4-5,-3-4 1,-2 1 65,-2-1 0,-6-4-57,-4 4 0,-3-4 26,-2-1 1,-5-5-71,1-1 0,-6-4-1,6 5 1,-1-7-70,5 2-178,1 3-128,-1-6-53,7 5 0,3-12-540,10 0 1038,3-7 0,7 4 0,-1-6 0</inkml:trace>
  <inkml:trace contextRef="#ctx0" brushRef="#br2" timeOffset="6832.269">4337 12494 9440,'0'15'660,"1"1"-608,4 4 70,-3 3 0,6 4 1,-5 0-168,2-3 0,0 1 79,-5 4 1,5-5 130,0 1 1,0-2-355,-5 1 1,0-2-1260,0-8 318,0 1 1130,0-7 0,6-1 0,2-7 0</inkml:trace>
  <inkml:trace contextRef="#ctx0" brushRef="#br2" timeOffset="6998.269">4293 12288 7569,'-7'-8'893,"5"-5"-1157,-4 11 1,8-4 21,2 6 0,9 0-430,7 0 672,6 6 0,4 3 0,7 5 0</inkml:trace>
  <inkml:trace contextRef="#ctx0" brushRef="#br2" timeOffset="3504.27">412 12053 7569,'0'-8'-104,"0"0"104,0 3 343,0 3 1,2-4 0,1 7 27,2 4 1,1 3-206,-1 7 0,-3 8 55,3 6 1,-4 2 36,-1 9 0,5-1-239,0 5 1,0 0 16,-5 0 0,0-5-59,0 1 0,0-1 14,0 5 0,0-5-157,0 0 0,0-1 30,0 1 1,0-3-175,0-7 1,0-4 166,0-1 0,0-6-14,0 2-1126,0-10 272,0-4 831,0-6 0,-6-19 0,-3-6 1</inkml:trace>
  <inkml:trace contextRef="#ctx0" brushRef="#br2" timeOffset="3954.27">397 12083 7569,'10'-15'80,"0"0"0,-2 0 205,2 1 1,5 4 46,-1 0 0,1 5-36,5-5 0,-2 7-134,1-2 0,-1 4-11,7 1 0,-7 6-42,1 4 1,-2 3 21,-3 2 1,-4 1-104,0 4 0,-7-2 178,2 6 0,-3-4-90,-2 4 0,-9 1-260,-5 4 1,-6 1-54,-4-1 0,-6-1 146,1-4 1,1 2 45,-1-6 1,1-2-69,8-8 0,1 1 2,4-6-154,7 6 107,1-9 1,9 5-173,3-7 1,10 0 180,9 0 1,1 0 38,4 0 1,-3 0-7,8 0 1,2 0 12,-1 0 0,-1 1 177,-5 4 1,1 3-33,-1 7 0,-6 5 38,-3-1 0,-4 7-77,-1-1 0,-2 3 29,-4 1 1,-2 5 98,-7 1 1,0-1-71,0-5 1,-7 4 48,-2-4 0,-4 4-18,-2-8 0,0-4-21,0-2 0,1-4-59,-1-5 0,0 1 13,1-6 0,-1 2-80,0-2 0,1-4-162,-1 4 1,5-3-232,0-2-34,7 0 0,-3-2-1146,6-3 1043,0 4 1,0-12-212,0 3 756,6 3 0,9-12 0,8 2 0</inkml:trace>
  <inkml:trace contextRef="#ctx0" brushRef="#br2" timeOffset="4387.269">1176 12538 7569,'0'-8'349,"-1"-3"109,-4 6 1,2 0 409,-7 5-327,0 0-419,-5 0 0,2 1 1,0 4 82,-2 5 1,4 5-35,-9 4 1,6-1 23,4 7 0,-3-2-12,3 1 1,4 4-98,1-3 0,3-3-63,2 3 0,0-5-266,0 4 1,7-6 130,2 2-126,4-4 0,4-3 0,1-3 57,1-5 1,7-4 35,-1-1 1,-2 0 57,1 0 0,-4-6-105,4-4 1,-6-3 131,2-2 1,-5 1 104,-6-1 0,3 0 124,-7 0 1,5 1 42,-6-1-114,1 0 1,-5 1 0,0-1 59,0 0-9,0 1-15,0-1 38,0 7-126,0-5 1,2 11-154,3-3 0,-3 5 20,2 5 0,0-2 102,1 7 1,-2 0-13,7 5 0,-5-1-24,4 1 0,-4 0-12,5-1 1,-5 6-194,5 0 0,-2-1-280,2-4 0,3 0 64,-3-1 1,-2-4-136,2 0 1,-1-7-419,6 2 995,0-3 0,-1-2 0,1 0 0</inkml:trace>
  <inkml:trace contextRef="#ctx0" brushRef="#br2" timeOffset="4663.269">1632 12112 7569,'0'-8'832,"0"1"1,0 9-649,0 3-105,7 3 0,-6 8 1,6 4 287,-1 4-306,-4 4 1,4 2-1,-4-1 184,3 0 0,-3 6-62,3-1 1,-4 2-81,-1-2 1,0-1-159,0 6 0,0-6 135,0 1 0,0 2-68,0-2 1,0-1-817,0-9 0,0 3 239,0-8 0,5 6-151,0-6 1,1-1 362,-1-8 0,-1 1 34,5-6 319,-5 0 0,9-5 0,-5 0 0</inkml:trace>
  <inkml:trace contextRef="#ctx0" brushRef="#br2" timeOffset="4835.269">1661 12568 7569,'-6'-9'576,"4"3"-26,-4-1-679,6 6 0,6-6 78,4 7 0,5 0-119,4 0 0,4 0-9,7 0 1,-1 0-214,0 0 1,1 0 238,-1 0 1,1 0 152,-1 0 0,7-6 0,2-2 0</inkml:trace>
  <inkml:trace contextRef="#ctx0" brushRef="#br2" timeOffset="5063.269">2205 12524 7569,'-6'-9'402,"3"-2"168,-7 6-295,0 0-122,-5 5 0,1-5 99,-1 0 1,5 2-54,0 8 1,5-2 6,-4 7 1,0-5-24,0 5 1,-3 0 59,7 4 1,-1 3-114,1 2 1,3-1-142,-3 7 1,4-6-42,1 6 1,1-1-195,4 6 0,3-6-77,7 1 1,0-6-269,-1 6 0,6-7-157,0 1 0,6-7 322,-2-2 0,4-7-216,1 2 642,1-4 0,-1-7 0,1-2 0</inkml:trace>
  <inkml:trace contextRef="#ctx0" brushRef="#br2" timeOffset="5440.269">2455 12200 7569,'0'-15'-304,"-5"6"717,0-1 676,0 7-584,5-4-138,0 7-184,0 20 1,5-2 44,0 16 1,5-1-24,-5 1 1,5 3-53,-5 8 0,4-3-39,-4-3 0,2 4-4,-2-4 1,-2-2-129,7 3 0,-5-8-284,5 3 0,-6-9 92,6-2-271,-6-6 246,9 3 76,-12-6 56,6-7 1,-6-8 23,4-10 1,2-7-67,3-3 0,3-1 5,-3 1 1,1 4 190,-1-4 1,3 4-74,-3 1 1,3 5 140,1 1 1,-4 5-44,0-1 1,1 4 74,9 1 1,-4 1-85,4 4 1,1 3 142,-1 7 1,-1 1-188,-4 4 0,0-2-114,-1 7 0,1-6-449,0 6 1,-5-6 266,-1 6 0,-4-7-487,5 1 1,-2-1 759,2 2 0,3-4 0,-5 5 0</inkml:trace>
  <inkml:trace contextRef="#ctx0" brushRef="#br2" timeOffset="9755.27">7291 12597 7569,'0'-15'467,"0"1"744,0-1-514,0 7-466,0 1 1,2 9-85,3 3 0,-2 3-74,7 7 1,-7 6-77,2 3 1,-2 6 42,2 4 1,-3-1 115,3 6 0,-4-5-232,-1 5 0,0-6-348,0 1 0,0-3 42,0-1 1,0-2-311,0-4 0,2 2 252,3-6 440,-4-1 0,13-4 0,-6 0 0</inkml:trace>
  <inkml:trace contextRef="#ctx0" brushRef="#br2" timeOffset="10242.27">7864 12626 7569,'-6'-8'295,"-4"3"-203,4-3 1,-7 7 9,3-4 0,2 3 241,-2 2 0,5 0 356,-5 0 1,2 7-368,-2 2 1,-3 6-157,3 5 1,-3-2-74,-2 6 1,6 1 50,-1 4 1,7 5 11,-2 1 1,3-3 131,2-7-375,0 3 1,2-7-1,3 5 153,4-2 1,9-7 37,2-3 1,4-1-271,-4-8 1,6 0-66,-1-5 1,1 0 54,-2 0 0,4-6 53,-3-4 0,-4-5 3,-2-4 0,-2 1 54,-3-7-7,1 7 1,-7-8-1,-3 5-9,-3-2 1,-2 3 12,0-4 0,-7 6-80,-2-2 1,-5 4-167,0 1 1,-3 1-254,-2-1 0,2 5 42,-2 0-252,3 7 0,1-3 768,0 6 0,0 6 0,1 2 0</inkml:trace>
  <inkml:trace contextRef="#ctx0" brushRef="#br2" timeOffset="10622.27">8261 12626 7569,'0'-9'370,"0"-1"-75,0-2 246,7 6 0,1-6-153,7 8 0,-1-1-193,1 5 0,0 0-53,0 0 1,-1 1 29,1 4 1,-5 3-124,0 7 1,-2 5 43,1-1 0,-2 7-26,-7-1 1,5-2 56,0 1 0,0 1-127,-5 4 0,-7-1 89,-3-4 0,-1 4 14,1-3 1,-8-4-50,3-2 1,-2 3 8,2-3 1,0 1 8,0-5 1,6-6 110,-1 1-342,7-7 61,-4 11 0,9-13-29,3 4 0,3-3 119,6-2 1,3 0-18,2 0 1,4 0-178,7 0 0,-6 0-59,1 0 0,-1 0-290,6 0 0,-3 0-18,-2 0 1,-2 0-187,-4 0 1,-2 0 236,2 0 521,-3 0 0,-1-7 0,0-1 0</inkml:trace>
  <inkml:trace contextRef="#ctx0" brushRef="#br2" timeOffset="11006.27">8996 12553 8828,'-6'15'831,"4"-1"-478,-3 1 0,-1 6-113,1 4 1,-5-2-58,5 1 1,-5 1 157,5 4 1,-4 0 96,4 1 0,-2-6-209,2 1 1,4-2 6,-4 1 1,3 2-51,2-6 1,2 0-99,3-6 1,3 1-143,6 0 0,1-6 67,0 1 1,6-5-191,4 5 1,1-7-64,-2 2 1,4-3-321,-4-2 1,4 0 328,2 0 1,-6 0-232,1 0 0,-7 0-575,1 0 1,-2 0-248,-3 0 145,1 0 1139,0 0 0,-7-7 0,-2-1 0</inkml:trace>
  <inkml:trace contextRef="#ctx0" brushRef="#br2" timeOffset="11255.27">9217 12671 7569,'0'21'1586,"0"2"0,0 6-904,0 0 0,0 7-356,0 4 1,0 2-132,0 2 0,0 0-141,0 0 1,0 2-151,0 3 1,0-5-178,0 0 0,0-1-404,0-9 1,0 5 417,0-5 259,6 1 0,-4-6 0,4 1 0</inkml:trace>
  <inkml:trace contextRef="#ctx0" brushRef="#br2" timeOffset="41372.27">3176 14537 7569,'0'15'1220,"0"0"-702,0 0 0,0-1 408,0 1-609,0 0 1,5-1-79,0 1 0,5-5-36,-5 0 1,6-5 117,-1 4-33,-3-5 1,1 4 120,-3-3-143,-4-4 0,7 6 209,-3-7-292,-3-7 1,5-1 187,-7-7 1,0-4-52,0-1 1,0-1-181,0 1 1,0-2 65,0-8 1,0 1-315,0-1 1,0-4 145,0 0 0,1-1 134,4 6 0,2 1-447,2 4 1,4-2-466,-3 6 1,2 0 389,-3 6 1,5-1-13,-5 0 0,9 6-749,2-1 0,1 6 69,-1 0 1,-2 2 1041,6 2 0,1 0 0,4 0 0</inkml:trace>
  <inkml:trace contextRef="#ctx0" brushRef="#br2" timeOffset="39553.27">545 14258 7734,'0'-10'1297,"0"1"-752,0 5 107,0-2-628,0 19 0,0-2 93,0 14 1,0-1-60,0 6 1,2-1 70,3 0 0,-4 6-138,4-1 0,-3-1-46,-2-9 1,5 7 61,0-6 1,0 6-40,-5-7 0,4-3 70,1-1 1,0 1-12,-5-1-12,0 0 1,2-7-134,3-4 117,-4-2-18,6-7 146,-7 0 0,0-7-95,0-2 41,0-4 0,0-9 0,0-2-14,0-4 1,-2-1-2,-3-1 1,4-6-62,-4-3 0,3-5 0,2-5 1,0 0-38,0-10 1,0 4-146,0-9 1,0 0 140,0 5 1,7-1-8,3 11 0,-2 5 153,2 5 0,-1 8-42,6 1 1,5 7-49,-1 9 1,1 1 0,-5 3 1,-1 3 21,1 7 0,0 2-48,-1 3 0,1 3-57,0 7 0,-1 1 42,1 4 1,0 1 43,0 3-31,-1 4 0,-1-5 1,-1 6-4,-2 1 0,-6-1-6,6 1 1,-6-3 15,0-2 0,-2 3 8,-2-4 1,0 4 4,0 1 0,-2-4 4,-2-1 1,-3-6 2,-3 2 1,-3 1-18,3-1 8,-3-1 0,-1-4 0,-1-2-6,0-3-158,0 3 1,1-10-1,-1 5-23,0-1 1,1 3-315,-1-5-208,0 0-473,7-5 1179,2 0 0,-1 6 0,-1 2 0</inkml:trace>
  <inkml:trace contextRef="#ctx0" brushRef="#br2" timeOffset="39964.27">1118 14435 8149,'15'0'502,"0"0"1,0 0 0,-1 0-5,1 0-422,0 0 1,4-5-1,1-2 176,-2-1 1,-2 3-70,-1-5 1,0 5 51,-1-4-59,1-1 1,-2-5-113,-3 0 0,-4 6-6,-6-1 0,0 0-55,0-5 46,0 1 1,-1 0-125,-4 5 1,2-4 136,-7 3 1,0 3 1,-5 2 0,-1 4-241,-4 1 1,4 0 31,-4 0 1,-1 6 130,2 4 0,-6 5 11,5 4 130,1-2 1,4 9-1,0-5-38,1 2-21,6 1 0,-4 6 1,7-1-19,2 1 1,1-1 29,2 0 1,7 1-252,3-1 0,8-1-70,1-4 0,7-1-562,-1-3 1,3-5 140,1-1 0,2-1-136,3-8 1,-1 0 388,6-5 0,-4 0 409,4 0 0,-7-13 0,4-3 0</inkml:trace>
  <inkml:trace contextRef="#ctx0" brushRef="#br2" timeOffset="40281.27">1618 14582 7569,'-8'-7'897,"-5"5"-722,11-4 659,-4 6-487,6 0 1,1 5-125,4 0 0,-1 6-45,5-1 1,-4-4 25,5-1 0,-5 2-68,5-2 0,-5 5-31,5-6 170,-7 1-180,3-5 0,-4 0 276,3 0-82,-4 0 0,6-6-131,-7-4 1,0-8-6,0-2 0,5-4 26,0 4 1,0-6-33,-5 2 1,0-4 1,0-1 1,0 4 48,0 1 1,0 1-22,0-2 0,0 2-354,0 4 0,0 2-375,0-2-221,0 2 273,0 3 0,6 1-354,4 3 1,3 2 248,2 3 1,4 2-180,1-7 1,6 5 239,-1-5 1,4 5 543,5-5 0,-3 1 0,5-6 0</inkml:trace>
  <inkml:trace contextRef="#ctx0" brushRef="#br2" timeOffset="40556.27">2236 13729 7731,'-15'-23'299,"0"4"0,5 4-13,1 5 1,4 3 933,-5 7-669,7 0-472,-4 0 127,7 14 0,0-3 29,0 13 0,0 1 26,0 4 0,0 7-99,0 4 1,5 2 0,0 2 0,1 2-84,-1 3 1,-1-2-173,5 7 1,0-7 171,0 2 0,4 2 76,-3-2 0,-2-2-879,2-7 0,-5 0-108,5-5 0,-2 2-38,2-7 1,1 1 359,-6-12 0,5 1-111,-5-5 621,0-1 0,1-6 0,2-1 0</inkml:trace>
  <inkml:trace contextRef="#ctx0" brushRef="#br2" timeOffset="41045.27">2206 14376 7569,'0'-10'0,"0"0"0,0 5 271,0-5 0,7 7 883,3-2-1032,3 4 0,6-4 1,2 0-68,2 2-200,2-6 0,4 8 1,1-4 95,-1 3 0,2 2-38,3 0 1,-4-1 44,-1-4 0,4 3-191,-9-3 0,6 4 52,-11 1 1,1 0-18,-5 0 322,-1 0 1,-4 0 30,0 0 431,-7 0 0,4-2 101,-7-3-427,-7 3 1,-1-4-53,-7 6 0,1 0 6,-1 0 0,5 0 142,0 0 1,0 1-143,-4 4 1,1-1-164,3 5 1,-3 1 135,3 5-263,3 6 0,-4-3 1,6 7 135,2 1 0,1 2 39,2 1 0,0 0-167,0 1 1,2-1-242,3 1 0,5-6 74,9 1 0,-2-8-56,2 3 1,4-4-5,1-1 1,-1-5-81,2 0 368,-7-7 1,5 4 0,-5-7-221,1 0 282,1-7 0,-2-1 0,-2-7-142,-3 0 0,-3-4 10,0-1 0,1-6 259,-6 2 0,0-3 158,-5 3 0,0-4-58,0 4 1,-5 1 70,0-2-329,-6 7 0,8-3 0,-6 6 147,3 1-1286,-6-1 359,11 0-50,-6 1 423,7 5 383,0 3 0,7-1 0,1-1 0</inkml:trace>
  <inkml:trace contextRef="#ctx0" brushRef="#br2" timeOffset="48658.27">3911 14449 7569,'0'15'149,"0"1"0,0 4 55,0 4 1,0-1 54,0 2-144,0-1 0,0 1 1,2-2 100,3-2 0,-4-2-175,4-4-259,4-7 0,-6 4 430,7-7 0,-7-7 66,2-8 0,-4-5-85,-1-4 1,2 1 99,3-7 1,-3 1-150,2-5 1,3-1-10,-2 1 0,6 4 47,-1 1 0,-2 1-98,2-2 1,0 4-37,5 6 1,-1 6 74,1-1 0,0 7-103,-1-2 1,-4 6 24,0 9 1,0 0-101,4 9 1,0-1 127,-5 2 0,3-2-4,-7 7 1,4-6-336,-4 6 0,0-7-8,-5 1 0,2-4 31,3-5 26,-4 3 9,6-12 164,-7 6 0,0-9 8,0-3 1,0-8 6,0-6 0,5-7 77,0 1 1,6-1-61,-1 1 1,3-2 6,2 2 0,1-1 42,4 2 1,-4-3-38,4 8 1,1-1 4,-2 6 1,1 4 26,-5 0 1,-1 7 96,1-2 1,0 5-115,0 5 0,-6 3 3,1 7 1,-5 1 33,5 3 1,-7-1-117,2 7 1,2-5-127,-3 4 1,1-1-18,-5 1 1,5 3-28,0-8 1,5 6-118,-5-6 0,5 6-339,-5-6 1,6 1 689,-1-5 0,3-1 0,2 1 0</inkml:trace>
  <inkml:trace contextRef="#ctx0" brushRef="#br2" timeOffset="49138.27">5028 14273 7569,'-9'-2'0,"-1"-3"0,5 4 229,-5-4 377,0 3 1,-3 4-1,2 1-164,1 2 1,0 6-122,-4-1-168,5-3 0,-2 11 0,4-4 82,-1 3 0,3 1-23,-4 1 0,5-1-29,-1 7 1,4-2-1,1 1 1,0 2-82,0-6 1,1 1-85,4-1 0,3-4-126,7 4 0,0-9 77,0-1-130,6-7 1,-5 9 0,4-8 59,-4 0 1,4-4-5,-1-5 1,1-3 21,-5-7 1,-1 0-147,1 1 1,-2-6 99,-3 0 1,1-1 49,-6 1 1,2 4-20,-2-3 1,-4 2-50,4 3 514,-3-8 1,-2 6-1,0-4 124,0 4-445,-7 1 1,6 1 155,-4-1 297,3 7-593,2 1-90,0 7 115,0 13 0,5-1 74,0 12-82,0-6 0,-5 5 1,0-5 35,0 2-183,6 6 1,-4-3 0,4 4-52,1-2 1,-4 1-42,7-6 1,-5 1-689,5-2 1,-1-4 74,6 0 929,0 0 0,0-14 0,-1 6 0</inkml:trace>
  <inkml:trace contextRef="#ctx0" brushRef="#br2" timeOffset="49538.27">5440 14361 8364,'-8'10'462,"3"0"1,3 1-331,2 9 0,0-4 209,0 4 0,0 2-69,0 3 1,0-2-78,0 1 0,2-4-12,3 4 1,-4-6 91,4 2-273,-3-4 0,3-6 321,0 0 67,0-7-283,-5 4-116,0-27 0,5 7-8,-1-16 0,6 4 24,-5 1 0,5-4-43,-5 3 0,5-2 63,-5-3 1,6 2-18,-1 4 1,3-4 60,2 4 1,-2 1 0,-4-2 0,5 9-19,-5 1 0,-1 2-8,2 8 1,-5 0 193,5 5-160,-7 0 0,9 7 5,-7 3 0,-1 4-69,-4 6 0,0 1-3,0 4 0,5 3 53,0-4 0,0 4-2,-5 1 1,2 1-467,3-1 0,-4-1-23,4-4 0,2 2-483,-2-6 1,6 0 97,-1-6 1,3-6-737,2-3 1547,-1-3 0,8-2 0,0 0 0</inkml:trace>
  <inkml:trace contextRef="#ctx0" brushRef="#br2" timeOffset="49805.27">6101 14199 7569,'-14'-8'1041,"6"-5"1,-5 13-202,3 0 0,3 2-365,2 8 0,-1 1-42,1 9 0,0-2-169,5 6 1,-5-4 34,0 4 0,0 1-245,5 4 1,-1 2 85,-4 3 1,3-3-38,-3 4 0,4-4-121,1-2 0,1 1-185,4-1 1,-2-5-141,7 1 0,0-12-495,5 2 1,4-6 180,1 1 1,1-3-378,-1-7 0,-2-7-674,6-3 1708,1-3 0,-2-8 0,-2-2 0</inkml:trace>
  <inkml:trace contextRef="#ctx0" brushRef="#br2" timeOffset="50155.27">6307 14420 9903,'2'8'892,"3"-3"1,3 1-520,7-1 0,-1 0-98,1-5 0,5 0-61,-1 0 0,1 0-148,-5 0 1,-2-1 39,-4-4 0,4 1-15,-3-5 0,-2-1 165,2-5-275,-7 0 1,4 1 4,-7-1 1,0 0-23,0 1 0,-5-1-60,0 0 0,-6 2 93,1 3 1,-5-1-46,-4 6 0,2-5 115,-2 5 1,2 0 2,3 5 0,-6 0 65,1 0 1,-1 7 173,5 3 1,2 4-27,3 6 1,-1 3 223,6 6 0,0 1 48,5-1 0,2 7-201,3 3 1,3 4-114,7 1 1,6-5-10,3 0 0,6-6 97,4 1 1,4-4-937,6-6 1,0-9-2422,0-10 3028,6-4 0,3-1 0,6 0 0</inkml:trace>
  <inkml:trace contextRef="#ctx0" brushRef="#br2" timeOffset="53540.27">7395 14332 7569,'-15'0'1561,"1"0"-1818,5 0 1,8 1 0,7 3-995,2 0 768,2 8 483,5-4 0,0 7 0,-1-1 0</inkml:trace>
  <inkml:trace contextRef="#ctx0" brushRef="#br2" timeOffset="53745.27">7468 14758 7569,'-8'0'2311,"2"0"-2163,6 0-694,13 0 1,-3 0 545,9 0 0,-2-7 0,-3-1 0</inkml:trace>
  <inkml:trace contextRef="#ctx0" brushRef="#br2" timeOffset="56426.27">8218 14346 7038,'-8'0'2681,"-5"0"-1786,11 0-371,-4 0-341,6 7 1,1-5 11,4 2 0,-1 0-31,5 1 1,6-4-73,5 4 0,6-3-517,-2-2 0,-1 0-128,2 0 0,-1 0-353,5 0 0,-4 0 906,-1 0 0,1 0 0,4 0 0</inkml:trace>
  <inkml:trace contextRef="#ctx0" brushRef="#br2" timeOffset="59458.27">9497 14214 7208,'-7'-8'-87,"4"0"751,-7 3-407,7 3 0,-8-6-111,6 3 0,-2 3-17,2-2 1,2 2 134,-7 2 0,5 0-54,-4 0 1,4-2-123,-5-3 1,0 4 49,-5-4 1,6 3-68,-1 2 0,0 5 18,-5 0 1,1 2-96,-1-3 1,0 5 81,0 5 0,1 1-100,-1 0 0,0-1 77,1 1 0,4 5 17,0-1 0,7 7-99,-2-1 1,3 3-7,2 1 1,0 1-87,0-1 0,7-1 68,3-4 0,8 4-125,1-4 1,2-2 86,-1-3 0,-2-4-37,6-5 0,-4 1 109,5-6 0,-6 0-55,6-5 0,-3-2 108,3-3 0,1-3-13,-6-6 1,4-6-14,-4 0 1,-1-4 16,-4 4 0,-2-4 6,-3 4 0,1-6 5,-6 2 1,2 1 74,-2-2 1,-4 6-98,4-6 0,-3 6 1,-2-6 1,0 7 269,0-2-13,0 4-167,0 1 0,-5 6-78,0-1-14,0 7 1,5-2 34,0 10 0,0 3-14,0 6 0,0 8-35,0 2 1,0-1 44,0 2 0,0-1-57,0 5 0,0 1-61,0-1 1,0 1-161,0-1 0,2 0-17,3 1 1,3-7-216,7-4 0,-1-2-13,1-3 0,5-1-706,-1-3 1185,7-3 0,4-7 0,7 0 0</inkml:trace>
  <inkml:trace contextRef="#ctx0" brushRef="#br2" timeOffset="59768.27">10188 14214 7569,'-2'-8'-129,"-3"3"681,4-3 0,-8 6 61,5-3-365,-5 4 0,0 1 1,-1 0 29,-2 0 1,-1 1-84,-1 4 0,-3 3 49,-2 7 0,2 5 102,-2-1 1,2 7-152,3-1 1,-4 3-42,3 1 0,-3 5-124,8 1 1,4-3 65,1-7 0,3 6-208,2-7 1,0 6 29,0-11 0,12 1-68,2-5 0,11-1-108,-1 1 1,4-7-265,1-3 0,3-3 74,2-2 0,3 0-244,7 0 1,-4-7-58,-1-3 0,-2-3 749,3-1 0,-4-1 0,-7 0 0</inkml:trace>
  <inkml:trace contextRef="#ctx0" brushRef="#br2" timeOffset="60151.27">10732 14258 7703,'-9'-6'1328,"1"4"-336,3-3-655,4 3 0,-7 2-30,3 0 0,1 0 97,-5 0-182,5 0 1,-9 5 0,4 2 68,-5 1 0,0 2-53,-1 5 0,0 4-104,1 1 1,-1 1 0,0-1 0,5 2-89,1 8 1,4-6 41,-5 1 0,7-1-170,-2 6 0,3-1 30,2 1-195,7-8 0,1 6 1,8-5 99,4 0 0,3-2 126,6-6 1,2-2-316,3-3 0,4-4-427,6-6 1,0 0-115,0 0 0,-1-1 423,-4-4 0,2-3 454,-7-7 0,7-6 0,-4-2 0</inkml:trace>
  <inkml:trace contextRef="#ctx0" brushRef="#br2" timeOffset="60815.27">11217 14390 7622,'0'-14'1623,"0"6"-994,0 1-119,0 1-97,0 4 1,0-5 1,0 19-67,0 2 0,0 4-165,0-3 1,0 1-1,0 4 1,0 1-114,0 4 0,0 3 68,0-4 0,5 2-235,0-1 0,6 1-25,-1-7 1,-2 6-180,2-5 1,0-1 81,4-4 1,1-2-181,0-3 1,1-4 155,4-6 1,-2 0-84,6 0 0,-6-1 95,2-4 0,1-3 48,-2-7 0,1 0 181,-5 0 0,-1-4 0,1-1 1,-5-4 163,0 4 1,-7-4-61,2 4 1,-2-1 141,2 1 1,-3-1-43,3-4 1,-4-1 42,-1 7 1,5-6-9,0 6 0,0-6 88,-5 6 114,6-1-302,-4 5 1,6 2 31,-3 3-4,-3 4-214,4 6 1,-4 1 103,3 4 1,-4-1-7,4 5 0,-3 1 26,-2 5 1,2 5-32,3-1 1,-4 2-269,4-1 1,-3 1-23,-2 4 0,5 1-120,-1-7 0,3 6-1,-2-5 0,-2 6-153,7-2 0,-5-3 38,5-1 1,-1-4-220,6-1 1,0 0 65,0-1 635,-1-5 0,1 4 0,0-5 0</inkml:trace>
  <inkml:trace contextRef="#ctx0" brushRef="#br2" timeOffset="61168.27">11937 14537 7027,'8'7'1196,"-1"1"-824,-7 7 0,0 4-140,0 1 1,0 0 54,0-6 1,0 1 185,0 0-84,0-1 8,0 1-199,0 0 1,1-7 237,4-3-137,-3-3 1,4-9-184,-6-3 0,2-5 67,3-4 1,-3 1 11,2-7 0,-2 6-35,-2-6 0,2 1-83,3-6 1,-4 1 5,4 0 1,2-1-170,-2 1 0,4-1 24,-4 1 0,7 0-163,-2-1 1,1 7-292,-1 4 0,3 2 263,-3 3 1,3-1-524,1 0 1,1 7 220,0 3 0,-1-1 66,1 1 1,1 0 28,4 5 0,-4 0-102,4 0 0,1 6 562,-1 4 0,6 3 0,-3 2 0</inkml:trace>
  <inkml:trace contextRef="#ctx0" brushRef="#br2" timeOffset="61624.27">12569 14273 7983,'-2'-8'605,"-1"1"-108,-2 1-326,-6-3 1,4 0 171,-3-1-33,-3 7 0,5-4 182,-6 7 0,4 0-199,0 0 0,0 2-110,-5 3 1,1 8-45,-1 6 0,5 2 44,0-1 1,2 3-1,-2 6 1,-1-1-81,6-3 1,0 2-171,5-2 0,0 1 12,0-2 0,0 3-63,0-8 1,7 2-239,3-1 1,3-9 170,1 4 1,1-5-117,0 0 0,4-4-50,1-6 338,0 0 1,-6 0-1,1-1-69,0-4 0,-1-3 22,1-7 0,0-5 41,-1 1 1,-4-3 140,0 3 1,-5 1 102,5-7 0,-5 6-86,4-6 1,-5 7 44,1-1 1,1-2 63,-1 1-66,0 0 1,-3 11 119,2-1-70,-2 0-213,5 2 1,-7 3-122,0 10 0,0 3-93,0 7 0,0 1 96,0 4 1,1 2-304,4 8 0,-3-6 42,3 1-135,-4-1 0,6 1 0,1-2 67,0-2 0,5-1 131,-3-6 1,8-1-61,2-3 357,-1 3 0,2-11 0,2 4 0</inkml:trace>
  <inkml:trace contextRef="#ctx0" brushRef="#br2" timeOffset="61940.27">13172 14229 7731,'0'-15'828,"0"5"-339,0 0-306,0 1 1,-5-1 416,0 0-132,0 7 1,3-4-166,-3 7 1,2 0-90,-7 0 0,5 2-8,-4 3 1,4-2-3,-5 7 0,0 1 0,-4 9 1,0-2-30,5 6 1,-3-4-85,7 4 0,-4 1 58,4 4 0,0 1-68,5-1 1,0 1-113,0-1 0,0-6 51,0-4 0,6 3-499,4-3 1,5 2 59,4-1 1,3-9-114,2 4 1,4-10 271,-4 0 0,4-3 22,1-2 0,-1-2-127,-3-3 1,3 2-175,-4-7 1,-3 0-969,-1-4 1507,3-1 0,-7 0 0,5 0 0</inkml:trace>
  <inkml:trace contextRef="#ctx0" brushRef="#br2" timeOffset="62541.27">13583 14243 10219,'0'15'1034,"0"0"-796,0 0 0,0-1-12,0 1 1,5 0-55,0-1 1,0 6 0,-5 0 0,2 4 10,3-4 1,-4 1-42,4-2 0,2-2-357,-3 2 0,8-2-5,-2-3 1,3-5-147,1-5 1,1 3 262,0-2 0,0 0 11,-1-5 1,1-7-109,0-3 0,3-3-166,-4-1 0,9-6 114,-8 1 0,-2-6 171,-3 5 1,-2-4 370,2 4 0,-2-4-55,-3 4 1,-4-4 143,4 4 1,-3-4-126,-2 4 1,0 0 455,0 6-124,0-1-3,0 0-183,0 1-104,0 5-732,0 3 382,0 19 1,5-3-25,0 9 1,0 4 119,-5 2 0,0 3-28,0 1 1,1 7-121,4 3 1,-3 2-47,3-2 0,1 8 202,-1-2 1,0 2-46,-5-3 0,0-2-9,0-2 1,0 1-20,0-7 0,0 5-92,0-5 1,0-4 196,0-6 0,-6-6 128,-4 2 0,2-4-62,-2-1 0,2-5 87,-2-1 1,-3-5 11,3 1 1,-3-2-99,-2 2 0,-1-4-23,-4 4 0,2-3-52,-6-2 1,-1 0-85,-4 0 0,-1 0 132,1 0 0,0 0-25,-1 0 0,1 2-984,-1 2 1,3-2-299,2 3 0,-1-3-1868,6-2 3053,1 0 0,4 0 0,0 0 0</inkml:trace>
  <inkml:trace contextRef="#ctx0" brushRef="#br2" timeOffset="90783.27">22065 8526 7472,'0'-9'312,"-2"1"-240,-3 3 1,2 4-107,-7-4 157,0 3 1,-4 2 61,-1 0-143,-6 0 1,3 0-1,-5 0 22,2 0 1,-10 0-40,1 0 0,-9 2 50,0 3 1,-4 1-4,-1 4 0,-5 3 19,0-3 0,-1-2 0,2 2 98,-1 1-73,-6 2 1,9 7 37,-3-1 0,3 3-64,2-3 1,2-1 53,2 7-108,-2-1 0,6 6 0,-5-1 61,2 0 1,5 6-32,-5-1 1,4 7-6,-4-2 1,5-1-115,-5 1 0,-1 0 74,-4 5 0,-5 0-95,0 0 1,-1 0-17,1 1 1,-4-1-99,-5 0 0,-3 0 81,-3 0 0,-3-5 44,-6 0 1,-2 1 23,-4 4 1,-2-7-3,-7-3 0,6-2-5,4-3 1,-7 0-226,1 1 0,-4-1 269,10 1 0,-6-6 72,6 1 1,0-3-55,4 3 1,2-4-12,4-6 0,1 0-1,3-1 0,4 1 10,-4 0 0,5-2-41,5-4 0,4 3-89,5-7 0,6 5 66,0-6 0,6 3 39,-1-2 1,5-3-107,4 2 618,-3-2-539,12-2 46,-5 0 0,6 0 1,0 0-85,1 0 95,6 0 0,-5 0-139,3 0 51,3 0-127,1 0-1681,6 0 1518,0 7-71,6 1 430,2 0 0,14 5 0,0-5 0</inkml:trace>
  <inkml:trace contextRef="#ctx0" brushRef="#br2" timeOffset="91524.27">18449 9878 7263,'-9'0'380,"3"0"-261,-1 0 1,4 0 185,-7 0-136,7 0 1,-10 5-90,3 0 1,2 6 76,-2-1 1,0 3-53,-4 2 0,-6-1 3,1 1 0,-6 5 15,5-1 1,-6 6-35,2-6 1,-4 6-10,-1-6 0,-1 8 43,1-3 0,-5 4-7,-1 1 0,-1 1-204,2-1 0,3-5 14,-3 1 0,4-2 9,6 1 0,-2-2 75,6-8 0,1 1-65,4 0 1,2-1 30,3 1 1,3-5-174,7 0 198,0-7-2,0 3 1,7-6 35,3 0 1,4 0-46,6 0 0,-2-1 106,7-4 1,-3 2-78,3-7 1,3 7 7,-4-2 1,2-2-7,-1 2 0,7 0 13,-2 5 0,1 0-11,-7 0 0,4 0-94,-3 0 0,2 0 23,3 0 1,-1 2 25,1 3 0,-1-2-6,0 7 0,1-7-22,-1 2 0,1 2-3,-1-2 0,-1-1 25,-4-4 1,4 0-1,-4 0 0,-2 0 9,-3 0 7,4 0-35,-6 0 34,-3 0 320,-7 0-158,-7-6 1,-7-2-76,-3-7 1,-3 5-12,-1 0 1,-1 1 0,0-6 1,1-5-60,-1 1 1,0-2-9,0 1 0,1 2-311,-1-7 1,2 8-262,3-3-192,-3-3 767,11 7 0,2-6 0,9 8 0</inkml:trace>
  <inkml:trace contextRef="#ctx0" brushRef="#br3" timeOffset="95342.27">10879 8761 7569,'8'0'-135,"-2"0"0,-6-2 331,0-3 7,0 4-69,-6-6 191,4 0-81,-11-1-39,11-6-113,-11-1 1,12 0-59,-4 0 0,-2 1 86,2-1 0,1 0-36,4 1 0,-5-6 84,0 0-95,-7-6 1,4 5 0,-7-5 61,1 2 0,4-1-37,0-4 1,0-1-32,-4 1 0,-1-5-14,0-1 0,1-4-123,-1 5 0,0-5 104,0 4 0,1 1-118,-1 5 1,5 1 36,0 3 0,6-1 70,-6 7 0,5-1-48,-5 5 0,5 1-93,-5-1 0,5 2-20,-4 3-199,5-3-76,-9 11 253,12-4 0,-7 6-416,3 0 187,3 0 158,-5 0 1,3 1-85,-1 4 221,0 3 1,5 2 0,-2-2-257,-3-1 286,4-2 1,-6-4 72,7 4-53,0-3 998,0 5-787,-6-7 98,4-7 1,-6 4 86,3-7-1,3 7-177,-4-10 0,6 9 88,0-5-245,0 5 0,1-2 153,4 6-197,-3 0 0,6 0 141,-3 0-145,-3 0 1,9 1 88,-6 4 1,0 3-11,-5 7 0,1 0-84,4 0 1,-3-1 22,3 1 1,-4 1-42,-1 4 1,0-4 88,0 4-58,0-10 0,0 3 0,-1-5 29,-4 0-19,3 5 18,-4-5-25,-1 0 111,6-1-65,-6-7 0,5-2-58,-2-3 1,2-3-5,-3-6 1,3-3-6,2-2 0,0 2 19,0-2 0,0-4-4,0-2 0,0 2 20,0-1 1,0 1-1,0-1 1,0-3 20,0 8 0,2-6-37,3 6 0,-3 4 120,2 5 0,3 5-92,-2-4 1,1 5 3,-1-1 0,-1 4 12,5 1 0,1 0-3,5 0 0,0 6-12,-1 4 1,1-2-6,0 2 0,-1 0-80,1 5 1,0-1 81,-1 1 0,-4 1-9,0 4 1,0-2-357,5 6 0,-1-4 361,1 4 0,0 1 0,-1 4 0</inkml:trace>
  <inkml:trace contextRef="#ctx0" brushRef="#br3" timeOffset="96384.27">13495 8819 7569,'0'-14'-257,"0"-1"1,0 0 62,0 1 1,2-1 596,3 0 0,-2-1-127,7-4 1,-5-1-140,4-3 1,-4-4 18,5 3 0,-5-7 136,5-3 1,-2-1-161,2 2 1,1-3-7,-6-7 0,7-1-135,-3 1 1,-1 5 62,2 0 1,0 5-115,5-6 0,-1 8-10,1-3-5,0 11 0,-5-2 0,-1 5 35,3-2 0,-4 5 21,2-2 1,-7 4 7,2 1 1,-2 2-31,2 3 141,-3-3-100,4 5-156,-6 0 158,0 1-214,0 7 183,-6 7 1,3 1 13,-7 7 1,5-1-7,-5 1 1,2 0-6,-2 0 0,-3-1-39,3 1 0,-3 5 30,-2-1 1,-4 1 11,-1-6 1,1 6-21,4 0 66,0-7 0,5 0 0,1-5-50,-3 0 0,4 0-31,-2-3 80,7-3 80,-4 4 0,7-12-229,0-4 0,0-3 81,0-2 1,7 1-110,3-1 0,3-2 63,2-2 0,-6 3 34,1-4 0,0-1-15,5 1 106,-1-6 1,-1 10-1,-1-4-73,-2 4 1,-1 1 79,6 0 1,-5 2 105,0 3 0,-5-1-45,4 6 1,-4-5 160,5 5-169,-7 1 0,6 4 15,-5 0-8,-2 0 22,5 6 1,-2 2-73,-1 7 0,3 5-19,-2-1 1,-2 1-245,7-6 0,-5 1 79,5 0 0,4 4-401,6 1 1,1 1 534,-1-1 0,3-4 0,6 5 0</inkml:trace>
  <inkml:trace contextRef="#ctx0" brushRef="#br3" timeOffset="97657.27">16523 8937 7441,'0'-8'257,"0"1"1,0 6-231,0-4 0,2 2 30,3-7 0,3 5 20,6-5 0,6 0-11,0-4 1,4-1-12,-4 0 1,6-1 7,-2-4 0,4 2-1,2-6 0,-1 4-1,0-4 1,-1 4-24,-3-4 0,2 1-82,-2-2 0,3-3 68,1 4 1,-4-4-14,-1-1 1,1-1-42,4 1 1,-5-5-141,1-1 1,-1-4 92,6 5 1,-1-5-78,1 4 1,-3-4 150,-2 5 1,3-5-44,-4 4 1,-1 1 112,2 5 0,-6-1-65,6 1 1,-7 4-28,1 1 0,-1 6 38,2-2 0,-4 9 174,4 1-209,-4 0 0,-1 2-24,-1 3-61,-5-3 98,4 6-102,-12-4 89,6 6 11,-7 0 6,0 6 1,-2-2 21,-3 6 1,-1-6 7,-4 6 1,-3-5-7,3 5 0,-3-5-17,-2 5 1,-4-5 9,-1 4 1,1 1-4,4 5 28,-6-7 0,4 5 1,-2-5-19,2 0 1,3 4-1,-1-7 1,5 5 13,0-6 0,5 1 47,-4-5-69,5 0 12,-2 0 9,19 0-59,-10-6 0,17-2 1,-9-7 39,7 0 1,-2 1-9,4-1 1,-4 5-36,-1 0 0,5 0-74,-1-4 0,1 1 106,-5 3 1,-1-2-33,1 8 64,0-8 1,-2 9-55,-3-7 111,3 7 0,-10-4-88,7 7 9,0 7 1,-1 3 49,1 9 1,-7-2 9,2 2 0,-1 2-272,0-1 0,-2 6 76,3-1 0,-3 2-717,-2 3 841,0-1 0,6 1 0,2-1 0</inkml:trace>
  <inkml:trace contextRef="#ctx0" brushRef="#br3" timeOffset="98682.27">10996 8364 7569,'0'-8'-384,"0"1"487,0 7 68,7 0 1,-4 5-67,7 0-42,-7 6 0,4-2 15,-7 5 0,1-4-27,4 0 0,-3 0 6,3 4 1,-4-4-48,-1 0 3,7 0 3,1 4 1,5-4-11,-3 0 0,3-7 20,-3 2 1,-2-3-3,2-2 0,0-2-28,4-3 0,-1 2 26,-3-7 0,3 0 0,-3-4 0,-2-1 8,2 0 1,-2 1 33,2-1-41,-4 0 1,-4 1 22,3-1-47,-3 0-3,4 0 0,-6 6-81,0-1 113,-6 7-123,4-4 1,-5 9 56,7 3 1,0-2 27,0 7 1,0-1 11,0 6 1,0 5 3,0-1 0,7 1 24,3-5 0,3-1 10,2 1 1,-1 0 26,1-1 0,0-4-55,-1 0 25,1-7 0,5 4 1,-1-7-10,-1 0 0,0 0 2,2 0 0,-4-5-16,4 0 0,-4-6-5,-1 1 1,-1-3 42,1-2 1,0-5 0,-1 1 1,-5-1 64,-4 6 0,-4-6-83,-1 0 1,0 1-50,0 4 1,-1-5 52,-4 1 1,-2-1 8,-3 6 0,-3 4-175,3 0 1,-1 5-250,1-5 1,-3 7 14,3-2 1,2 3-551,-2 2 911,7 7 0,-10 8 0,5 8 0</inkml:trace>
  <inkml:trace contextRef="#ctx0" brushRef="#br3" timeOffset="99608.27">13804 8526 7569,'0'-17'37,"0"-1"-37,0-1 51,0-1 15,0 5 136,6 1 53,-4 5 1,4 1-63,-6 3-110,0 4 0,0-4-125,0 10 27,0 3 0,0 7 33,0-1 0,-4 1-34,-1 0 0,0-1 0,5 1 0,0 0 43,0 0 1,5-6-23,0 1 1,6-2-68,-1 2 1,-2 1 56,2-6 1,1 0-4,9-5 1,-4 0 5,4 0 1,-2 0-3,1 0 1,-2-5-9,2 0 1,-2-4-2,-3 4 1,1-5-35,0 5 0,-6-6 13,1 1 32,0 3-21,-2-6 32,-1 12 1,-7-8-142,0 5-243,0 2 395,0-5-13,0 20 0,1-8-16,4 10 0,-1-3 71,5 2 1,-4-4 9,5 0 0,0-5-53,5 4 1,-6-4 90,1 5 1,0-7-40,5 2 1,-1-3 15,1-2 0,0 0-30,-1 0 0,1-2-4,0-3 0,0-1 55,-1-4 0,1-3-46,0 3 1,-1-3-7,1-1 0,-5-1 15,0 0 0,-7 0 17,2 1 0,-4-1-39,-1 0 0,0 1 7,0-1 1,0-5-48,0 1 0,0-1-108,0 5 1,0 1 8,0-1 0,-1 0-201,-4 1 1,2 1-798,-7 3 679,7-3 0,-9 9-297,7-5 706,0 5 0,-1 4 0,-2 9 0</inkml:trace>
  <inkml:trace contextRef="#ctx0" brushRef="#br3" timeOffset="100635.27">17214 8643 6770,'0'-15'-20,"0"7"690,0 2-253,0 6-262,0 13 1,0-2 5,0 14-101,0-7 0,-5 3 0,0-6 14,2-1 1,1 1-10,2 0 1,5-1 95,0 1-75,6 0 0,-2-2-201,5-3 1,1 1-26,0-6 120,-1 0 0,1-5 0,1 0 76,4 0-69,-4 0 0,6-5 0,-8-2 31,1-1 1,0 0-7,-1-2 0,-4-1-7,0 6 0,-5-6 6,5 1-47,-7 3 0,4-6-6,-7 12-55,0-6-219,6 7 331,-4 0 1,6 2 2,-3 3 0,3-2-29,7 7 1,-1-6 8,1 6 1,-5-5 82,0 5 1,4-5-40,6 5 1,0-7 16,-6 2 1,1-4 29,0-1 56,-1 0 0,1 0-111,0 0 0,-1 0 63,1 0 9,0-6 1,0-2-41,-1-7 0,-4 0-2,0 1 0,-7-1 31,2 0 1,-2-1-5,2-4 0,-3 4-47,3-4 0,-4-1-9,-1 2 1,-5-6-153,1 5 0,-3 1-240,2 4 1,2 2 109,-7 3 209,7-3 38,-10 5 0,-2 0 0,-8 1 0</inkml:trace>
  <inkml:trace contextRef="#ctx0" brushRef="#br0" timeOffset="105313.27">5499 2866 7569,'-8'-14'-6,"-5"5"1,9 3-1,-6 6 106,-1 0-111,-2 0 0,-2 0 82,1 0 0,4 0 191,0 0-109,7 0-66,-4 0 1,20 0-11,7 0 1,1-2-131,4-3 0,1 4 105,8-4 1,-3 3-8,3 2 0,4 0-46,1 0 0,4 0-90,1 0 0,0 0 82,0 0 1,0 0-5,0 0 0,-1 0-11,-4 0 1,3 0-18,-3 0 1,-1 0-37,1 0 1,-8 0 66,-1 0 0,-3 0-46,-7 0 1,0 0 14,-6 0-10,1 0-81,0 7-7,-7-6 117,-2 6-1277,-6-7 1299,0 6 0,-6 3 0,-2 5 0</inkml:trace>
  <inkml:trace contextRef="#ctx0" brushRef="#br0" timeOffset="105750.27">6381 2675 7569,'0'-27'235,"0"2"132,0 4-240,0 13 0,0-1-142,0 5 1,1 2 47,4-3-182,-3 3 0,6 2 11,-3 0 0,-2 0 148,7 0 1,-5 2 68,5 3 0,0-3-65,4 2 0,1 3 1,0 0 18,-1 1 0,1 0-3,0 2 1,-1 3-29,1-3 1,0 3 1,0 1 1,-1 1-75,1 0 0,0-1 12,-1 1 0,-1 0-73,-3-1 1,2 1 121,-7 0-44,6 0 0,-9-1-26,2 1 36,-2 0 1,-4-2 63,-2-3 0,-5 3 105,-5-4 0,-1 0 12,0 0 0,-1-4-88,-4 5 1,2-5-18,-6 5 0,4-5 10,-4 4-56,-1-5 0,-4 7 1,1-4 54,4 1 1,-2-3-13,6 5 0,-5-6-40,6 6 0,-6-6-188,6 0 187,-1-2-48,5-2 1,6 5-369,-1 0 0,7 1 81,-2-1 346,3-3 0,-4 18 0,-3-4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8.93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383 88 8434,'-15'-14'1727,"1"-6"-1368,-1 1 1,5 4-30,0 5-36,7 7-167,-10-4-182,-2 7 1,-6 7-86,-4 3 1,3 9 35,2 6 93,-3 2 1,-1 4-1,1 4 66,2 4 0,1 3-55,5 3 0,1-1-57,-1 0 0,0 5 2,0 0 1,7 6 127,3-1 0,4-3 128,1-2 0,1-4-239,4 0 0,5-3 92,10-3-158,3-3 0,6-8 0,0-4 26,1-4-123,6 3 1,1-12 0,7 2 41,0-4 0,-1-5-1,-4-4 1,2-1-76,-7-4-61,7-3 364,-3-13 0,2-1 1,-5-2 181,-14 3 0,-10 9 0,-4-1 32,1-3 103,-5-2 0,6 3 183,-5 0 7,-2 1-213,5-1 55,-7 0-1096,0 7 176,0 2 0,6 17 179,4 4 40,3 9 1,2-7 0,-1 4-19,1 0 1,0-3 104,0 6 0,-1-4-76,1 5 0,0-7-72,-1 1 1,1-3-7,0-1 1,-1 0-15,1 0-577,0-1 942,0 1 0,-1 0 0,1-1 0</inkml:trace>
  <inkml:trace contextRef="#ctx0" brushRef="#br0" timeOffset="200">515 515 10095,'26'5'1418,"4"0"0,2 1-960,13-1 1,-1-3-173,0 2 1,6 0-92,4 1 0,8-4-195,2 4 0,0-10 0,-5-3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1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8455,'23'6'1390,"-7"4"-989,-6 10 0,-2 2-127,2 8 1,3 1-69,-3 3 0,1 4 10,-1 6 1,1 2-24,-6 3 1,5-2-104,-5 7 0,5-7-159,-5 2 1,5 0-44,-6-5 1,1 2-298,-5-12 1,5 1-991,0-6 815,0-6-1111,-5 5 844,0-19 851,0 11 0,0-25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6.01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1 486 8631,'10'26'1056,"-2"3"-871,-2 2 1,-1 2-1,-5 1 44,0 5-216,0-3 1,5 12-93,0-4 0,0 1 25,-5-5 1,2 2-196,2-3 0,0-3-373,5-1 1,-4-4 80,5-2-249,0-6 0,5 3 790,-1-6 0,1 6 0,0-3 0</inkml:trace>
  <inkml:trace contextRef="#ctx0" brushRef="#br0" timeOffset="358">824 353 8586,'6'23'-345,"-4"5"698,3-4 1,-2 4 0,1 3 1167,0 4-1368,8-4 1,-10 9-175,2-5-85,5 6 1,-8-6 0,6 6 121,-1-2-280,-4-6 1,4 8 0,-4-7-5,3-1-272,-3-2 1,4-5-292,-6 3 138,7-9-182,-6 14 875,6-24 0,-7 10 0,0-12 0</inkml:trace>
  <inkml:trace contextRef="#ctx0" brushRef="#br0" timeOffset="585">501 280 8074,'29'0'2176,"0"-5"-1593,1 0 1,6-2-484,3 3 0,10 0 0,5-5-284,3-3 0,3 1-577,4 1 1,-7-3 590,7 3 0,-7-1 170,7 1 0,-4-10 0,-1 4 0</inkml:trace>
  <inkml:trace contextRef="#ctx0" brushRef="#br0" timeOffset="1118">2073 236 8637,'-8'21'355,"2"3"0,6 11-186,0 4 0,1 0-67,4 5 0,-3 2-54,3 8 0,1-4-1,-1-5 0,0-1-1,-5 0 0,5 0-106,0 0 1,1-5-173,-1 0 0,-3-6-166,3 1-381,3-3-370,-6 5 434,4-11 715,-6 3 0,0-20 0,0-2 0</inkml:trace>
  <inkml:trace contextRef="#ctx0" brushRef="#br0" timeOffset="1343">1691 177 9827,'30'-8'218,"-1"3"1,2 3-36,3 2 1,6-5 91,9 0-187,-4 1 0,12 2 0,-3-1-42,3-2 0,2 0-263,0 5 0,-2 0-634,-3 0 0,3 0 214,-3 0-808,-3 0 1358,-1 0 0,-5 0 0,-1 0 1</inkml:trace>
  <inkml:trace contextRef="#ctx0" brushRef="#br0" timeOffset="1618">3073 383 7569,'0'29'0,"0"-4"1036,0-1-759,0 1 1,0 4 0,2 0-1,1 2 534,2 4-832,0-4 0,-1 11 0,1-4 0,0 1 279,2 0-168,-6-6 0,6 8-193,-7-7 1,5 0-314,0-4 0,1 2-633,-1-2 1049,-3 2 0,11-2 0,-5 7 0</inkml:trace>
  <inkml:trace contextRef="#ctx0" brushRef="#br0" timeOffset="2260">3543 309 8293,'2'31'692,"1"2"-405,2 1-253,0 7 0,-3-3 1,1 6 2,2 0 1,0 5-6,-5 0 0,0 3-44,0-8 0,0 7 2,0-12 1,0 5-2,0-10 0,0-4-57,0-6-20,0-6 61,0 10 4,0-18-38,0 3 11,0-13 46,0-26 1,0 4 25,0-22 1,0 8 2,0-3 1,0 0 7,0-5 0,0-5 6,0 0 1,0-2 34,0 2 1,5 4 101,-1-4 0,3 8-67,-2 2 0,-3 6 75,2-1 1,3 8-101,-2 1-89,6 14 1,-7-9-272,5 10 190,-5 4 1,9 1-146,-4 10 1,5 9 127,0 11 0,3 4-62,2 6 1,-1 7 128,7 7 1,-2 5 2,1-5 0,4 0-59,-4-5 0,9 0 37,1 0 0,2-1 89,-2-4 1,-1-3-120,6-7 1,-1-6-117,1-3 0,2-6 182,-7-4 1,1 2 1,-6-8 0,0 0-4,1-9 0,-3-3 92,-2-7 0,1-1 132,-6-4 0,-1-3-6,-4-6 1,-5-6-9,0 1 1,-7-2-3,2 2 1,-4-4 138,-1-6 0,-6-1-84,-4-4 1,-3 1-64,-2-6 0,-4 0-70,-1-4 1,-4 5-103,4 4 0,0 5-378,6 5 1,-1 0 88,0 9 1,1 4-72,-1 12 1,0-1-701,1 0 1053,-1 7 0,-6 2 0,-2 6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265 206 7670,'-16'-13'342,"-4"3"1,4 6 0,-3 8 321,2 6-555,2-3 1,1 11-1,-3-2 138,-2 5 0,3 4-85,-4 4 0,4 7-54,1 3 0,2 10 23,3 5 0,-1 3-7,6 2 1,0 0-98,5 0 0,1 0 29,4-1 1,4 0-205,5-5 26,1-2 1,6-7-1,4 0 101,2 0-94,3-13 1,1 4-1,3-12 92,5-1 0,4 0 22,1-8 1,2-5-32,3-5 0,-4-2 1,4-2 1,-8-2 26,-2-2 1,-4-6 19,4-10 36,-6 4 1,1-12 0,-8 4-64,-2-4 140,-6-2 1,4-1 0,-8-3-67,1-5 0,-7-4-36,-3-1 0,-3 3 73,-2-3 1,-7 4 142,-3-9 1,-4-4-175,-6-1 1,-3 2-65,-6-2-90,6 7 1,-5-9 0,4 7 143,-4 2-210,-1 8 1,1 0 0,2 8 6,1 3-300,7 8 0,-3-1-282,6 6 4,1 1-328,5 5 717,3 3 0,32 19 0,7 3 0</inkml:trace>
  <inkml:trace contextRef="#ctx0" brushRef="#br0" timeOffset="459">1353 309 8825,'7'23'549,"-4"-2"1,7-4-59,1 2-393,2 4 0,0 8 0,0 3 88,2 6 1,-4-3-5,9 2-141,-4 1 0,-1 2 0,0-1 290,0-2-357,-1-6 0,6 8 0,-1-7 242,-1-1-291,-1-2 0,1-2 0,0 0 100,0 1 1,-5-7 28,6-4 1,-1-2-245,2-3 0,-4 1 28,4 0 1,-4-6-108,-1 1 351,-1-6 58,1 2 0,5-12-39,-1-4 1,-1-10 118,-8-4 1,3-6-115,-3-4 1,1-4-12,-1-6 1,-2 0 35,-3 0 0,-3-2-111,3-3 0,-4-3 15,-1-7 0,5 2 16,0 3 0,0-1-111,-5 6 1,0 0 51,0 5 1,0 6-287,0 4-171,0-4-52,0 1 0,2 1 305,3 6 0,-2 12-1102,7 9-835,0-1 2149,4 2 0,8 1 0,0 7 0</inkml:trace>
  <inkml:trace contextRef="#ctx0" brushRef="#br0" timeOffset="808">2529 295 7569,'0'29'1329,"0"5"-924,0 0 0,0 2-115,0-1 0,0-3 0,0 8-60,0 0 0,2 3-93,3 1 1,-2 0 57,7 0 0,-5 0-50,4 0 0,-4-1-18,5-4 0,0 2 42,5-7-1,-1 5-107,1-4 1,1-1 68,4-5 1,-2-1 5,6-3 0,1-4-295,4-6 1,1-2-209,-1-4 12,0-2 0,1-7 0,1 0 289,3 0 0,-3-2-152,3-3 0,-2-8-96,-3-6 1,0-2-194,1 1 1,-1-1 26,1-4 1,-6-3-701,0 4 1180,-6-4 0,10-1 0,-5-1 0</inkml:trace>
  <inkml:trace contextRef="#ctx0" brushRef="#br0" timeOffset="1008">2735 794 7958,'21'-14'558,"-3"4"1,7 0-177,1-1 1,6-7-744,3-2 0,-1-1-257,-5 1 0,6-1 1,-1-5-130,-1 1 747,-9 1 0,4-6 0,-5 1 0</inkml:trace>
  <inkml:trace contextRef="#ctx0" brushRef="#br0" timeOffset="1185">2779 74 10005,'29'8'179,"2"-3"-92,4-3 0,9-2-185,10 0 0,3-2 98,2-3 0,6-3 0,2-7 0</inkml:trace>
  <inkml:trace contextRef="#ctx0" brushRef="#br0" timeOffset="2260">3764 280 7569,'-8'-15'848,"-1"5"-32,5 1-473,2 5-112,-5-2 1,12 24-57,0 6 1,7 9-53,-3 1 1,0 4-110,0 6 0,-4 0 51,5 0 0,-5 2-76,5 3 1,-7-4 45,2 4 0,1-3-107,-1-2 0,0-5 115,-5 1 0,5-6 27,0 5 0,0-6-394,-5 1 8,0-3 216,0 5-54,0-5-227,0 5 249,0-13-5,0-8 142,0-9-175,0-6 52,0-13 0,-5-8 36,0-13 1,-1-1 4,1 6 0,3-7-6,-3-3 1,-1-9 17,1-1 0,-5-11-7,5 1 1,-5-9-11,5-1 0,0 4-18,5 1 0,0 3 230,0 3 0,0 5 105,0 4 1,2 5-193,3 5 1,3 3 70,7 7 1,0 6 436,-1 3-441,1-3 0,5 7-54,-1-3 0,6 7-2,-6 2 1,2 7-97,-1-2 1,-2 4-182,7 1 164,-1 0-3,5 0 0,-4 6 0,-2 4 33,-2 3 0,-1 3 9,-6 4 0,-1-2-60,-3 6 0,2 1 2,-7 4 0,-1 2 32,-4 4 0,-1-4 5,-4 3 1,-3-3 71,-7-2 1,-1 1 109,-4-1-75,4 0 0,-10 3 0,6 0-55,2 2 1,-3 2-5,1-1 0,1-3 97,4 8 0,7-8 168,3 3 1,3 0-154,2 0 1,7-1-48,3-5 0,9 1 100,6-1 0,9-4 19,5-1-208,4-6 0,2 5 0,3-5 58,1 2 0,0-4-76,-5-1 0,0-9-7,0 9 0,-2-5-186,-2 0 0,-4 3 181,-7-4 0,0 4 22,1 2 0,-6 1-529,1 4 0,-12-4-16,2 4 1,-4-2 271,4 2 0,-7-2 298,-3 6 0,3 1 0,0 4 0</inkml:trace>
  <inkml:trace contextRef="#ctx0" brushRef="#br0" timeOffset="3059">5116 353 8603,'2'38'87,"3"-4"-67,-4 4 0,11-1 21,-7 7 4,-1 7 0,1-4 0,0 6 0,0-3 283,2-2-323,-6-3 0,11-1 1,-6-1 82,2-4-86,-4-3 0,7-11 102,-6-1-97,0 1 0,-3-7 99,3-4-54,-4-9 279,6 2-385,-7-27 1,-2-4 51,-3-21 0,4 3-5,-4 3 0,-2-5 1,2 0 1,-5-2-8,5-8 1,-4-5 14,4-5 1,-5-1-7,5 1 0,-5 1 18,5-1 0,0 4 72,5 16 1,0-2 38,0 12 0,0 4-179,0 6 21,7 12 18,1-14 0,12 21-10,-1-10 1,3 11 47,-3-1 1,-1 3-9,7 2 1,-6 0-65,6 0 1,-1 5-29,6 0 0,1 6-97,3-1 0,-3-2 75,3 2 0,4-7-109,1 2 1,-1 2-2,1-2 1,-2 0-142,3-5 0,2 0-68,-3 0 0,-1 0-535,1 0 953,-6 0 0,3-7 0,-7-1 0</inkml:trace>
  <inkml:trace contextRef="#ctx0" brushRef="#br0" timeOffset="3251">5322 662 7569,'16'-10'73,"4"0"0,4 5 0,9-4-336,1-3 1,7 1-104,-2 1 0,9-3 366,1 3 0,6-3 0,-3-2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6.99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192 160 7569,'9'-13'-111,"1"3"1,-5-3-106,5 3 1,-7-3 243,2-1 0,-2 1 188,2 3 1,-3-3-56,3 3 1,-5 2 118,-5-2 1,2 7-128,-7-2 1,5 2 70,-5-2-219,0 3 1,-4-3 112,-1 10 0,0 3-101,0 7 1,1 4 50,-1 1 0,2 6-125,3-1 0,-1 4 53,6 5 0,0-1-87,5 6 1,0-4 37,0 4 0,0-2 86,0 2-73,0 4 0,5-7 0,1 5 50,3-2 0,-1-6-4,2 1 0,1-3-117,-6-2 0,5 1-162,-5-1 0,4-1 60,-4-4 0,2 3-375,-2-8 260,-4 1 0,6-6-66,-7 1 394,0-7 0,0-1 0,0-1 0,0 2 0</inkml:trace>
  <inkml:trace contextRef="#ctx0" brushRef="#br0" timeOffset="190">15 689 7569,'-8'-1'113,"3"-4"275,3 3-66,2-4-139,0-1 1,7 5-143,3-2 1,3 2 138,2 2-360,6 0 1,-3 0 0,5 0 101,-2 0-263,5 0 1,-3 0 0,6 0 50,1 0 0,-6 0-177,1 0 467,-1 0 0,6 6 0,-1 3 0</inkml:trace>
  <inkml:trace contextRef="#ctx0" brushRef="#br0" timeOffset="592">721 528 6995,'0'-9'880,"0"1"-177,0 3-219,0 4 58,0-6-545,0 20 1,-2 2 12,-3 9 0,-3-1-79,-7-3 0,6-2 57,-1 6 0,0-1-120,-5 2 1,-1 1 3,-4-6 1,9 1-102,-4-2 1,4-2 31,-4 2 0,0-2-154,1-3 1,4-1-81,0-3 431,0 3 0,-4-5 0,-1 7 0</inkml:trace>
  <inkml:trace contextRef="#ctx0" brushRef="#br0" timeOffset="784">412 616 7861,'10'10'254,"0"-1"0,-2 1-31,2 5 1,4-4 103,1 4 0,1-4-167,9 9 1,-2-4-72,1-1 0,2 0-159,-6 0 1,6-1-30,-1 1 1,-3 5-255,3-1 0,-5 1-46,4-6 1,-6 1 398,2 0 0,2-1 0,1 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4.92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30 6928,'6'-8'-214,"-4"0"214,3 3 223,-3 3 477,-2-4 0,4 8-567,1 2 1,0 5-31,-5 5 1,0 1 17,0 0 0,2 4-6,3 1 1,-4 6-107,4-1 0,-1 1-124,0-2 1,-2 2 39,3-6 0,-3 4 95,-2-4 1,5 4-87,-1-4 1,1 1 56,-5-1 0,2-7-203,3 7 164,-4-7 0,6 8-155,-7-6-56,0-1 42,0 1-258,0-7 90,0 5-254,0-11 398,7 4 241,-6-6 0,12-6 0,-5-2 0</inkml:trace>
  <inkml:trace contextRef="#ctx0" brushRef="#br0" timeOffset="392">354 251 7569,'-15'0'-18,"2"-2"-18,3-3 102,-3 4 1,10-6 3,-7 7 1,5 2 81,-5 3 1,7-2 136,-2 7 0,-1-5-283,1 4 1,0 1-81,5 5 0,0 0 99,0-1 1,0 6 10,0-1 1,0 1-11,0-5 0,5-1-31,-1 1 0,8-2 2,-2-3 0,3 3-7,1-3 0,1 1 0,0-1 1,4-2 48,1-3 1,1-3-1,-1 3 1,-4-4-18,4-1 1,-4-1-25,-1-4 0,0 2-1,-1-7 1,-1 5 0,-3-5 0,2 0-4,-8-4 24,1-1 1,-5-5-2,0 1 0,0-1-76,0 5 1,-1 2-72,-4 4 0,-3-5 114,-7 5 1,5-3-169,0 2 1,1-1-223,-6 6 0,5 0 84,0 5 0,5 0-300,-4 0 622,5 0 0,-2 0 0,6 0 0</inkml:trace>
  <inkml:trace contextRef="#ctx0" brushRef="#br0" timeOffset="901">853 192 6728,'0'-8'1385,"0"1"-997,0 7-367,-6 0 1,-2 0 94,-7 0-141,0 7 0,5-4 1,1 7 151,-3 1 1,-1 2-13,-2 2 0,1-2-90,-1-3 1,2 3-151,3-3 0,4-2 53,6 2 0,0-5-107,0 4 1,0-4 2,0 5 1,1-5 74,4 5 86,3-7 0,12 9 0,1-6-51,2 2-53,2-4 0,2 4 1,-1-5 22,-1 2 0,-5 1 26,4-1 0,-6-1 29,2 5 1,1 0 5,-2 0 0,-4 4-12,-5-3-34,-7 3 138,10 2 0,-11 0 1,3-1-107,-4 1 158,-7 0 0,3-2 0,-6-2-33,3-1 0,-5-5-15,1 5 1,-3-7-34,-2 2 1,-1 1 12,-4-1 0,4 0-164,-4-5 0,4 0 58,1 0-121,0 0 1,6 0 52,-1 0-414,0 0 225,2 0 322,1-6 0,14-9 0,1-8 0</inkml:trace>
  <inkml:trace contextRef="#ctx0" brushRef="#br0" timeOffset="1442">1397 236 7569,'0'-10'-279,"0"1"0,-1 5 538,-4-1 1,1 4-1,-5 1 13,-3 0 1,-1 0 50,-2 0-157,1 0 0,-1 0-95,0 0 1,1 6-126,-1 4 0,5-2 121,0 2 1,5-2-138,-4 2 0,5 3 208,-1-3-289,4-4 1,1 7 19,0-3 88,0 3 1,6 0 0,4-3 0,-2-2 46,2-3-186,0-3 1,5 4 87,-1-6 0,1 0 45,0 0 1,-5 0-15,-1 0 149,1 0-119,-2 0 31,5 0 91,-11 0-27,5 0-21,-7 7-35,0-5-10,0 11 0,0-10-6,0 7 1,1-5-11,4 4 1,-3-4-25,3 5 39,-4 0 1,-1 5 31,0-1 0,0-4 2,0 0 1,0-5 0,0 5 1,-1-6 74,-4 6 0,1-5-44,-5 5 0,4-7 16,-5 2 0,5 2-61,-5-2 0,0 1 20,-4-1-33,-1-3 1,0 9-13,1-6 1,-1 0-109,0-5 1,1 0 51,-1 0 1,5 5-326,0 0 10,0 0-285,2-5 396,-5 0 269,12 0 0,-6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24.08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  <inkml:brush xml:id="br2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0 177 7569,'0'-14'-220,"0"5"0,0 1 323,0 3 0,0 2 47,0-7 126,0 7 298,0-4-245,0 1-97,0 4-68,0-4-110,0 19 0,0-8-16,0 9 1,0-2-91,0 3 1,2-1 50,3 1 0,-3 0 76,2-1 0,-2 6-4,-2 0 1,5 4 11,0-4 0,0 6-42,-5-2 1,1 4-1,4 1 0,-3 6-10,3-1 1,-4 5-3,-1-4 1,0 5-30,0 0 0,5-3 45,0 2 0,2-1-93,-2 1 0,-4 2 55,4-7 0,2 7-3,-2-2 1,1 2 21,-1-2 1,-3 7 1,3-7 1,-4 12-17,-1-7 1,5 2 2,0-7 0,0 8-6,-5-3 1,2 4 10,2-4 1,-2 0-42,3 0 1,-3 0 19,-2 0 1,1 0-5,4 0 1,-3 0 7,3 1 1,-2-3-3,2-3 1,-2 7 5,7-7 0,-7 5 2,2-9 1,2 5-6,-2 0 0,4 0 21,-4 0 0,2 2-7,-2-3 1,-4-1-18,4 1 0,2 0-1,-2 5 0,0-1 22,-5-4 0,1 3-1,4-2 0,-3-3-21,3 2 1,-2 1-2,2 4 0,-4 0 19,4 0 1,-3-3-12,-2 3 0,2-8-6,2 8 1,-2-3-2,3 3 0,-3 0-1,-2 0 0,0 0-12,0 0 0,0 0-4,0 0 0,0 0 15,0 1 0,0-1-1,0 0 1,5 0 0,-1 0 0,1 0-4,-5 0 0,0-1 46,0-4 1,2 6-12,3-5 1,-4 4 3,4-10 1,-3 7-25,-2-2 1,0-1 2,0 1 0,0-5-10,0 5 1,0-4-4,0 4 1,0-5-20,0 5 0,0-4 29,0 4 0,2-5-3,3 5 0,-4-6-14,4 1 1,-3 2-4,-2-1 1,0 4 8,0-5 1,5 2 2,0-2 1,-1-1-2,-4 6 1,0-5-1,0 6 1,0-1-1,0 5 0,0-5 0,0 0 1,0-1 15,0 1 0,0 2-15,0-7 1,0 5-1,0-4 0,0 1-1,0-2 0,0-3 0,0 3 0,5-1-12,0 1 1,0-3-2,-5 4 1,0-3-19,0 3 0,0-3 26,0 7 1,0-6-13,0 1 0,0-1 13,0 1 0,0-3-4,0 4 1,0-4 7,0-2 0,0 0 2,0 1 0,0-1-11,0 1 1,2-1 2,3 0 0,-4 6-38,4-1 0,-2 0 36,2-4 1,-3 1-19,3 3 0,1-3 16,-1 3 1,5-3-6,-5-1 1,2-1 6,-3 1 0,0 1-1,6 3 1,-7-3 12,2 3 0,-4-3 7,-1-1 0,5-1 4,0 1 1,0-3-20,-5-2 1,0 3 10,0-4 1,0 4-8,0 1 0,0-4 1,0-1 1,0-4-1,0 4 1,0-4-3,0 4 1,0-6 21,0 2 0,5 1 2,0-1 1,0-1-25,-5-4 0,0 0 7,0-1 0,0 1-176,0 0 0,1-5 48,4-1-359,-3 1 1,6 0-45,-3 0 525,-3-7 0,11 10 0,-5-5 0</inkml:trace>
  <inkml:trace contextRef="#ctx0" brushRef="#br0" timeOffset="2014">530 7350 7569,'6'-8'-1459,"-4"2"1552,4 6 1342,-6 0-1205,7 0-168,-6 0 1,8 0 13,-5 0 0,-2 6-3,3 4 1,2 3 10,-3 2 0,6 1-84,-5 4 0,7 3 31,-3 6 1,-2 0 7,-2 1 1,1-1 7,-1 1 1,5-1-65,-5 0 0,0-1 31,-5-3 0,1 2-9,4-2 0,-3 1-13,3-1 1,-4 1-3,-1-7 0,0 6 3,0-6 0,0 1-5,0-5 1,0-1 28,0 1-47,0 0 0,0-5-523,0-1-145,0-5 504,0 2 1,-6-12 0,-2-3 0</inkml:trace>
  <inkml:trace contextRef="#ctx0" brushRef="#br0" timeOffset="3348">735 8041 6838,'0'-8'822,"0"-5"-570,0 11 1,2-9-81,3 6 0,-2-5 47,7 5-166,0 0 0,4 1 60,1-1 1,1 0 4,4 5 0,-2 0-42,6 0 1,-4 0-132,5 0 1,-1 0 7,5 0 0,6 0-3,-1 0 1,7 0 87,-2 0 1,5 0-5,5 0 1,-1 1 61,5 4 0,-4-3-34,5 3-1,0-4 1,12-1-1,2 0 19,4 0 0,2-1-5,-1-4 1,5 2-214,1-7 1,4 5 221,-4-5 1,7 5-116,2-5 1,0 7 56,6-2-54,-11 4 1,3-1-1,-2-1 120,2-2-62,2 0 1,6 5 0,-3 0 9,-4 0 0,1 0-23,-5 0 0,0 0-25,6 0-1242,-5 0 1284,11 0 25,-7 6 1,-1-4-22,-4 3 0,9-3 0,-4-2-5,2 0 1,1 0-1,2 0 1,-8-2-240,3-3 0,-1 3 264,6-2 1,-1-3-7,6 2 1,-7 0-123,2 5 0,-3-5-32,-2 0 0,0-1-45,0 1 0,4 3 44,-4-3 0,4 4 19,-9 1 1,3 0 48,3 0 45,-1 0 0,-5 0 0,0-2-72,2-3 0,0 4 13,-1-4 1,2 3 117,-3 2 1,4 0-33,1 0 0,-4-5 47,-1 0 0,-5-1-46,5 1 0,-1 3 73,1-3 1,4-1-85,-4 1 0,-1-5-3,1 5 0,-6-1 12,1 1 1,2 2-4,-1-7 0,1 5-118,-2-5 0,-3 5 180,4-5 1,-9 7-230,-1-2 1,-6-1 80,6 1 0,-2 0-24,1 5 1,-2 0 26,-7 0 0,-1-5-14,1 0 0,-5 0 676,0 5 0,-7 0-661,2 0 1,2 0 149,-2 0 0,0 0-44,-5 0 1,0 0 364,0 0 1,-1 0-330,-4 0 1,2 0 100,-7 0 0,5 0-137,-4 0 0,4 0 7,-5 0 0,2 0-4,-2 0 0,-3 0-9,4 0 1,1 0-7,-2 0 1,2 0 5,-2 0 0,-3 0-70,3 0 0,-3 0 57,-1 0 1,-1 0-91,1 0 1,-6 0 44,1 0 1,-3 0-8,3 0 1,1-5 25,-6 0 1,-1 0-8,-4 5-82,6 0 71,2 0 1,0 0 2,-3 0 1,-4 0 0,-1 0 1,-1 2-64,1 3 0,-5-3 5,0 3 1,-6-4-8,6-1 0,-5 0 18,5 0 0,-5 0-58,5 0-31,-7 0-148,10 0-120,-11 0 76,4 0-779,1 0 1109,-6 0 0,6 0 0</inkml:trace>
  <inkml:trace contextRef="#ctx0" brushRef="#br0" timeOffset="5050">10613 7688 7569,'-8'0'77,"-5"0"169,11 0 219,-4 0 0,17 0-173,4 0 0,3 0-78,-4 0 0,6 0-11,0 0 1,6 0-94,-2 0 1,6 0-91,4 0 0,-1 5-24,6 0 1,-5 0 86,5-5 1,1 0-101,4 0 0,0 0 58,0 0 1,5-1 14,0-4 1,5-2-34,-5-3 0,5-3 14,-5 3 0,-5 2 35,-5-2 0,-2 6 10,3-6 0,-4 6-58,-7 0 0,0-3 34,1 2 0,-6 0-17,1 5 0,-6 0 18,6 0 0,-2 0-68,1 0 1,2 0-1,-6 0 0,4 5-8,-4 0 0,1 2 15,-1-3 0,-4-2-85,4 3 1,-4-3 18,-1-2 0,-5 0 63,-1 0 1,1 0-105,5 0 1,-5 0 86,0 0 0,-6 0-32,6 0-160,-6 0-752,2 0 0,-6 0 1</inkml:trace>
  <inkml:trace contextRef="#ctx0" brushRef="#br0" timeOffset="7518">8687 8600 8623,'15'0'633,"0"0"-219,0 0-251,-1 0 1,1 0-63,0 0 0,-1-5 129,1 0-235,-7-6 0,5 7 0,-3-6 159,3-1 0,0 3-32,-3-2 1,1 0-100,-6-4 0,2 4-189,-2 0 0,-4 0 60,4-4 1,-3 4 103,-2 0 1,0 5 12,0-5 0,-5 5-28,0-4 19,-6-1 0,3 0-13,-7 0 0,5 7-61,0-2 0,0 3 85,-4 2 1,-1 0-2,0 0 0,2 7-333,4 3 1,-5 1 124,5-1 1,0 8-22,0-3 1,5 4 122,0 1 0,0-2-30,-1 6 1,4-4-4,-4 4 0,5-6-5,5 2 1,-2 1-28,7-1 1,1-1-3,9-4 1,-2-5 18,6 0 0,-4-7 18,4 2 0,1-4-13,4-1 1,1 0 11,-1 0 0,-4-1 5,-1-4 1,-4 2 32,4-7 1,-6 0 94,2-5 1,-4 5 0,-1 1 0,-5 1 18,-1-2 0,-4-2 18,5 7 1,-7-6-60,2 1 1,-3 2 529,-2-2 10,0 7 200,0-10-205,6 11 17,-4-4-160,5 6-38,-7 0-158,6 6 0,-4 9 28,3 9 1,-4 6-171,-1 4 0,5-1-7,0 6 1,0 2-64,-5 8 1,5-7 35,0 7 0,0-6-64,-5 6 0,0-4 54,0 0 1,5-6-104,-1 0 1,1-8 0,-5-2 0,0-1 69,0-8 0,0-6-169,0-4 146,7-6 62,-5 2 0,4-8 6,-6-2 1,0-10 8,0-5 0,0-9-17,0-1 1,-5-2 12,0-9 0,-1 1-80,1-5 1,2-5 63,-7 0 0,5-8-108,-5-2 1,7-4 89,-2-6 1,3 5-23,2 10 1,0 4 50,0 6 1,7 11 14,3 4 0,3 9-57,1 0 0,6 11 10,0 4 0,1 3-11,-2 2 1,-1 0 13,7 0 0,-6 7 14,6 2 1,-5 1-43,4 5 0,-6-4-132,2 9 0,-4-2 145,-1 1 1,-6-2-2,1 2 0,-6 3 20,0-3 1,-2 2 14,-2-1 1,0-4 77,0 4 0,-6-4-108,-4-1 0,-3-5 14,-2 0 1,-5-2-10,1 2 0,-6 1-80,6-6 1,-1 0-45,5-5-207,1 0 264,-1 0 1,7-2 17,3-3 1,5 2-438,5-7 1,5 0 512,9-4 0,-2-1 0,4 0 0</inkml:trace>
  <inkml:trace contextRef="#ctx0" brushRef="#br0" timeOffset="7890">9878 8453 7569,'7'-8'-416,"-6"1"583,6 7 75,-7-6 1,-7 4 7,-3-3 1,2 3 169,-1 2 0,-1 0-236,-5 0 1,0 2 19,1 3 1,-1 3-126,0 7 1,1 0 58,-1-1 0,0 6 52,0-1 0,6 6-102,-1-6 1,7 6-138,-2-5 0,3 4 68,2-4 0,2 4-139,3-4 1,3-1-111,6-4 0,1-5 120,0 0 0,4-5-25,1 4 0,5-5 36,-6 1 60,7-4 1,-8-6 0,7-3-30,1-5 1,-5 2-1,-1-9 1,-4 4 15,-1 1 0,-5 0 11,-1 1 1,-5-6 97,0 0 1,-4 2-90,-4 9 0,-5-8 18,-5 7 1,-1-6-27,0 6-205,1-3 1,-1 4 69,0-1 1,2 5-267,3-5-3,-3 7 0,12-4 0,-4 6-32,10-4 476,-4 3 0,19-4 0,-4 6 0</inkml:trace>
  <inkml:trace contextRef="#ctx0" brushRef="#br0" timeOffset="8182">10422 8423 7084,'-15'0'367,"5"0"196,1 0 0,-1 0-219,-5 0 0,5 0-52,1 0-183,-1 0 0,-5 5 0,0 2 233,1 1-208,-1 2 1,0 6 0,1 2 219,-1 2-310,0 6 1,2-8 0,2 5 119,1-2 1,7 3-130,-2-4 0,3 4-182,2-4 0,7 5 88,2-6 1,4 1-193,2-6 0,6 0 63,4-5-118,-4 4 0,7-11 1,-4 3 48,4-3 0,2-4 126,-1-3 1,5-3-270,1-7 1,1-1-873,-2-4 1272,-10-3 0,17-6 0,-10 0 0</inkml:trace>
  <inkml:trace contextRef="#ctx0" brushRef="#br0" timeOffset="8585">10701 8144 7607,'-10'-5'194,"1"0"18,5 0 1,-4 5-4,3 0 1,4 4 178,-4 5 1,3 3-196,2 12 1,5-4-36,0 5 1,5-1-25,-5 5 1,4 6 36,-4-1 0,5 0-80,-5-4 1,5-1-5,-5 1 0,1-1-123,-1 0 0,-2-4 21,7-1 0,-5-6-123,5 2 0,-5-9-41,5-1-217,-7-7 311,10 4 0,-10-7 47,7 0 1,-5-2 55,5-3 0,-5-4-36,4-11 1,-4 4 12,5-4 1,-5 4 9,5 1 0,-5 0 9,5 1 0,-7 4 19,2 0 0,3 7-21,0-10-18,7 11 19,-1 2 1,1 8-13,0 7 0,-5 1 1,-1 4 0,-4-4-79,5 4 1,-7-4-134,2-1 1,2-1 30,-2 1 1,5 2-156,-6 2 1,8-7-134,-2 2 1,-2-4 183,2 0 0,-1-4-50,6-6 1,1 0 332,4 0 0,-4-6 0,6-2 0</inkml:trace>
  <inkml:trace contextRef="#ctx0" brushRef="#br0" timeOffset="8906">11422 8379 7569,'-23'0'219,"-5"0"1,10 0 282,-7 0 0,3 0-164,-3 0 1,2 5 6,4 0 1,2 5-125,-2-5 1,7 6 87,2-1-257,7 3 1,2 2-148,5 0 0,10-1 170,0 1 1,7 0 95,9-1 1,-2 1-677,-4 0 1,4-1 246,-4 1 0,2 1 128,-1 4 1,1-4-15,-6 4 0,-6 1 79,-4-1 1,-7 1 10,2-1 1,-3-4 7,-2 4 1,-2-6 126,-3-4 1,-4 3 166,-11-3 0,-1-4-146,-4-1 0,-2 2-76,2-2 1,2 0-231,-1-5 0,4 0-34,-4 0 0,11 0-306,-2 0 317,10 0 227,-2-7 0,7-1 0,0-7 0</inkml:trace>
  <inkml:trace contextRef="#ctx0" brushRef="#br1" timeOffset="34670">6894 89 7569,'0'-15'530,"0"1"233,0-1-241,0 0 108,0 7-131,7-5-132,-6 11 175,6-4 516,-7 6-863,0 6 0,0-2-148,0 5 1,0 3-184,0 7 0,0-2 71,0 2 1,0 4 94,0 2 1,0 3-107,0 1 0,0 0 27,0 1 0,5-1-25,0 1 0,0-6 55,-5 1 1,1-3-68,4 3 0,-3-2 52,3-4 0,-4-2-67,-1 2 1,0-2 78,0-3 0,5-4-10,0 0 0,0-5-489,-5 5-135,0-7-1879,0 3 2085,7-6 1,-6-1-377,4-4 826,-3 3 0,4-17 0,2 2 0</inkml:trace>
  <inkml:trace contextRef="#ctx0" brushRef="#br1" timeOffset="34949">6733 265 7569,'-15'0'699,"7"0"1,-1 0 616,5 0-465,2-6-79,-5 4-384,7-4 187,0 6-432,7 0 1,1 0-119,7 0 1,0 0-26,-1 0 1,1 5-205,0 0 0,1 1-350,4-1 0,-2-2 305,6 7 1,-1-7 109,1 2 1,4-3-318,-3-2 0,2 0-353,3 0 0,-2 0 237,-4 0 0,4 0 572,-4 0 0,4 6 0,1 3 0</inkml:trace>
  <inkml:trace contextRef="#ctx0" brushRef="#br1" timeOffset="35354">7276 295 7067,'0'15'568,"0"-1"1,5 1-290,0 0 0,5-1 38,-5 1 0,1 0-75,-1-1 1,-1 1-83,5 0 0,-4 0 25,5-1 1,-7 1-6,2 0 0,-1-2 220,0-4-88,-2 5-315,5-6 177,-1 6-201,-4-5 230,4-3-5,-6-6 1,0-6-49,0-4-137,0-10 0,0 4 0,0-5 97,0-1 0,5 4-33,0-6 1,0 1-15,-5-1 0,0-3-58,0 8 0,5-6-83,0 6 0,1-6-7,-1 6-238,3-1 1,7 5 53,0 1-152,-7 5 0,5 3 0,-3 4-41,3-3 1,2 4 90,-1-4 0,1 3-61,0 2 1,1 2-120,4 3 1,-2-4-279,6 4 829,-6-3 0,10 4 0,-5 3 0</inkml:trace>
  <inkml:trace contextRef="#ctx0" brushRef="#br1" timeOffset="35858">7982 251 7417,'-8'-7'830,"1"6"0,6-6 11,-4 7-501,-3 0-103,-1 0 0,-4 0 161,4 0-175,-5 0 1,0 0 4,-1 0 0,0 5-46,1 0 0,4 5-171,0-5 1,2 6 125,-2-1 1,-1 3-217,6 2 1,0 4-20,5 1-106,-7-1 0,6-7 115,-4 2-127,10-2 1,-2 9 0,7-8 12,1-3 0,-3 1 12,2-6 1,5 0 53,4-5 1,1 0 31,-5 0 0,-1 0-23,1 0 1,0-5-60,0 0 292,6-6 0,-10 4 0,4-4-115,-2 1 139,0 0 1,2-4-86,-1-1 0,-4 0-3,0 1 1,-5 1 226,5 3-144,-7-3 94,10 5-210,-11-1 10,11 3 31,-12 6-28,6 0-10,-1 6 1,-4 3-9,3 5 0,2 1-82,-3 0 0,3 1 96,-2 4-551,-4-4 164,13 12 0,-8-12-105,4 4 0,1-9 52,-6-1 0,7-7-204,-3 2 1,5-3 626,0-2 0,1 0 0,0 0 0</inkml:trace>
  <inkml:trace contextRef="#ctx0" brushRef="#br1" timeOffset="36082">8438 295 7569,'0'-8'958,"0"1"-404,0 7 1,0 12-404,0 2 0,0 4 0,0-3 1,0 0-196,0-1 0,0 1 101,0 0 1,0 1 135,0 4 1,0-9-435,0 4 0,5-4-405,-1 4 0,1-5-183,-5 0-479,0-7 1308,7 3 0,1-6 0,7 0 0</inkml:trace>
  <inkml:trace contextRef="#ctx0" brushRef="#br1" timeOffset="36245">8438 45 7569,'-7'-8'652,"5"1"-363,-11 7-433,12 0-408,-6 0 259,7 7 0,7 1-601,3 7 894,3-1 0,8 1 0,2 0 0</inkml:trace>
  <inkml:trace contextRef="#ctx0" brushRef="#br1" timeOffset="36674">8673 265 7569,'6'9'-26,"-4"4"83,4-12 1,-1 12 334,0-3 0,2 3-68,-2 2 1,-4 0-92,4-1 1,-3 1-26,-2 0 0,5-1 0,0 1 0,0 1-41,-5 4 1,1-9-102,4 4 0,-3-3-17,3 2 145,-4-6-192,-1 6 55,0-13 80,0 6 1,2-19-168,3-2 0,-4-4 57,4 3 1,2-1-16,-2-4 1,5 4 151,-6-4 1,6 2-97,-5-2 1,5 4 93,-5-3 1,6 4 8,-1 5-51,3-3 1,-3 6 0,0-2 18,1 4 1,2-2-8,2 2 0,-5 0 9,0 5 0,-1 2-12,6 3 0,0 3-25,-1 7 1,1 4 28,0 1 0,-5 5-316,-1-6 1,1 6-25,5-6-395,-7 7 0,4-9 0,-6 4-27,2 0 1,-3-5 628,5 4 0,-7 3 0,4 0 0</inkml:trace>
  <inkml:trace contextRef="#ctx0" brushRef="#br1" timeOffset="40072">809 1221 7569,'-8'-10'-16,"1"2"108,1 1 0,4 1 242,-3 1-311,3 3-222,2-4 310,7 6-67,-5 0 1,9 1 29,-6 4 1,6-1 18,-1 5 1,-2-4-48,2 5 1,0-5 28,5 5 1,-2-5-34,-4 4 0,5 0-79,-5 0 1,3 4 97,-2-3 1,3 3-15,-4 2 1,3 0-120,-2-1 1,3 1-18,-3 0 0,3 1 171,1 4 1,-1-4-60,-3 4 35,3-4 1,0 4 0,7-1-21,-2-1 1,-2 3-5,-1-1 1,4 5-18,1-6 0,1 6-2,-1-6 1,-2 7 22,6-1 0,-6 1 0,2-2 0,1 4-36,-1-3 0,4 3 41,-4 1-67,-1 0 0,1 1 1,1-1 12,2 1 1,-3-1-12,4 0 0,-4 1 36,4-1 0,-4 5-5,4 1 0,-1-1-97,2-5 0,3 6 72,-4-1 1,-1 2 48,1-2 0,-1-3-48,2 4 75,3 2 1,-7-6 0,5 3-59,-2-3 1,1-1 10,4-1 0,-1 6 60,-3-1 0,2 0 8,-2-4 0,3 4-66,1 0 0,2 0 5,3-4 0,-3 1-23,4 3 1,-4-1 45,-2 6-13,7-6 1,-5 3 0,5-7-3,0 0 1,-3 6-13,6-1 0,-5 0-5,5-4 0,-4-1 3,4 1 1,-5 4-8,5 0 0,-4 0 13,4-4 0,-5-1 22,5 1 1,0-1-23,6 0 1,-6 1 100,0-1 0,0 1-82,5-1 58,0 0 1,2 1 0,1-1-48,2 1 1,0-3-9,-4-2 1,4 3-23,0-4 1,1 4-67,-1 1 0,2-1 7,3-3 0,1 2 90,-6-2-68,7 3 1,-9-1 0,5-1 16,-1-1 0,5-1-14,-3 6 0,0-1 17,1 1 0,-1-6 1,6 1 0,0-1 38,0 6 1,0-6-35,-1 1 0,1-1-60,0 5 1,0-1 68,0-3 0,-1 2-1,1-2 0,2 3-15,2 1 0,-2-4 3,2-1-7,-2 1 0,-2 2 0,0 1-1,-1 2 1,6-9 77,0 8 14,-1-3 1,1 2-1,0-2-34,-2-1 1,3-1-28,-1 6 1,1-3-35,-1-2 1,-7 3 4,7-4 1,-5 2-109,9-1 1,-6 3 132,2-4 1,-4-1-15,-1 1 0,0 1-92,0 4 1,4-4 57,1-1 1,0 1-25,-5 4 1,1-4 37,4-1 0,-4-1 46,4 2 1,-4 1-33,-1-7 1,5 6 5,-1-6 0,1 6-17,-5-6 1,-5 3 1,0-3 0,0-2 3,4 2 0,0 2 3,-4-1 0,1 1-19,-6-1 0,5-4 17,-5 4 0,5 1-60,-5-1 1,5 1 72,-5-2 0,1-2 3,-1 2 1,-3-1-23,3 2 1,-3-4 104,-2 4 0,0-4-96,0-1 0,2 5 9,3-1 0,-7 1 57,7-6 1,-6 1-61,6 0 1,-4 0-10,0-1 0,-6 1 32,0 0 1,0-1 0,5 1 1,0-5 32,0 0 0,2-2 6,3 2 0,-3 3-43,3-4 1,2-2 5,-2-2 0,1 3 113,-1 2 0,-3-2-97,3 2 1,-3-7-87,-2 2 0,5 2 47,0-3 0,5 6-86,-5-5 0,5 2 98,-5-2 1,-1-2-18,-3 7 1,-1-7-116,0 2 0,0 1-28,0-1 0,-5 2 126,0-2 1,-1-4-21,1 4 1,2-2 120,-7 2 1,2-1-47,-2 5 1,-2-5-28,2 1 0,-5-2 27,-4 2 1,2-2 4,-2 7 0,-2-7-65,1 2 0,-4-2 35,4 2 1,-6-3 28,2 3-104,-4 3 1,-1-7-123,0 4 0,-5 2 54,-1-2 0,-4 0-289,5-5 224,-7 6 106,10-4 1,-9 6-602,5-3 276,-5-3 409,2 4 0,1 1 0,1 1 0</inkml:trace>
  <inkml:trace contextRef="#ctx0" brushRef="#br2" timeOffset="44600">6880 1530 7569,'0'-10'101,"0"0"334,0 0-206,0-5 1,0 6 171,0-1 0,0 7 383,0-4-755,0 20 0,4 2 72,1 9 0,2 4-134,-2-3 0,-2 1 44,7-2 0,-2 2 28,2-6 1,3 4-18,-3-4 1,3 5-99,1-6 1,1 1 81,0-6 0,4-1-23,1-3 0,0 2-16,-6-7 1,6 4 46,-1-4 1,1 0-39,-5-5 0,-1 0 32,1 0 0,0-6-3,0-4 1,-2 2 18,-4-2 1,3 0 2,-7-5 0,1 1 20,-1-1 0,-3 0 4,3 1 1,-4-6-8,-1 0 1,0-4-19,0 4 1,0-6 4,0 2 0,0-2 19,0 1-190,0-3 0,0 12 0,0-4-120,0 4-93,0 1-176,0 1-522,0 5 524,7 3 1,1 6 163,7 0 0,-1 2 109,1 2 0,0-2 254,0 3 0,6 3 0,0-5 0,5 6 0,-1-3 0,-1 6 0,6-4 0</inkml:trace>
  <inkml:trace contextRef="#ctx0" brushRef="#br2" timeOffset="45000">7644 1471 7569,'8'0'-579,"5"0"1011,-11 0 246,4 0-315,-19 0-186,3 0 0,-11 0-95,6 0 1,6 1 75,-1 4 1,0-1-123,-5 5 0,1 1 174,-1 5-184,0 0 0,5 4 1,1 2 218,-3 2-236,6-5 1,-6 5 0,7-5 81,2 2 1,1 4-52,2-4 1,0-1-110,0-4 1,2-2 87,3-3 1,3 1-83,7-6 1,0 0 52,-1-5-73,1 0 1,1-2 0,2-1 60,2-2 0,-1-6 7,-4 1 1,-2-3-37,-3-2 1,3 1-203,-3-1 294,-4 0 1,6 1-72,-7-1 1,0 5 119,-5 0 1,0 5-39,0-4 134,0 5-432,0-2 254,6 12 0,-4 2-15,3 7 0,1 0 0,-1 0 1,2 1-142,-2 3 1,-2-2-23,7 2 1,-5-2-109,4-3 0,0 1 37,0 0 1,4-5-176,-3-1 0,-2-5 190,2 1 1,0-4 225,5-1 0,-1 0 0,1 0 0</inkml:trace>
  <inkml:trace contextRef="#ctx0" brushRef="#br2" timeOffset="45265">7997 1250 7655,'0'15'341,"0"0"0,1 1-114,4 4 1,-2-2-142,7 6 0,-5 1-28,5 4 0,-5-1 11,5-4 0,-5 4-84,4-4 0,-5 3 36,0-3 1,3 4-91,-2-4 1,1-2-13,-1-3 1,-3-2-164,3-3 0,1 1 101,-1 0-116,7-1-307,-4 1 1,7-7 8,-1-3 557,1-3 0,6-9 0,2-1 0</inkml:trace>
  <inkml:trace contextRef="#ctx0" brushRef="#br2" timeOffset="45467">8349 1574 7569,'-8'0'543,"2"0"-470,-1 0 131,6 0 0,-6 6-49,7 4 0,0 3-42,0 2 1,0-1-33,0 1 1,0 0-163,0 0 0,0-1-101,0 1-96,7 0 0,-6-1 43,4 1 0,-2-5-645,2 0 417,-3-7 1,11 3 462,-3-6 0,3-6 0,2-2 0</inkml:trace>
  <inkml:trace contextRef="#ctx0" brushRef="#br2" timeOffset="45606">8394 1338 7569,'-9'0'0,"3"2"-245,6 3 1,6 2-734,4 2 978,3 4 0,8-4 0,2 5 0</inkml:trace>
  <inkml:trace contextRef="#ctx0" brushRef="#br2" timeOffset="46089">8790 1530 6944,'-14'0'1240,"-1"0"-955,0 0 0,5 0-69,1 0 1,4 0 120,-5 0-312,0 0 1,-3 6 90,3 4 1,-1 3 36,6 2 1,-5 4-80,5 1 0,-5 1-152,6-1 0,-1-4 53,5 4 1,0-2-255,0 1 63,0-3 1,0 6 91,0-8 1,6-4-41,4 0 1,-2-7-55,2 2 210,0-3 1,4-2 0,3-2-70,2-3 1,-2-3 7,2-7 0,-2 1 42,-3-1 1,1-5 7,0 1 1,-2-6 127,-3 6 1,1-7-41,-6 1 1,0-1 71,-5 1 0,5-2 44,0 2-56,0-3 1,-5-1-1,0 1-6,0 4 1,-2-2 53,-3 6 1,3 5 118,-2 6 239,2-1-392,2 2 45,0 1 91,0 7-62,0 13-545,0 3 1,0 14 0,0-2 129,0-4 1,0 4 170,0-4 0,0 4-252,0 2 0,2-3 24,2-2 1,-2-2-264,3-4 0,1-1 199,-1 7 1,7-7-212,-2 1 1,3-4-8,1-5 537,1 3 0,6-12 0,2 6 0</inkml:trace>
  <inkml:trace contextRef="#ctx0" brushRef="#br2" timeOffset="46517">9217 1530 7569,'-10'-9'392,"0"4"-10,7-3 1,-10 7 243,3-4-477,3 3 1,-4 4 57,6 3-253,-6 3 0,4 7 85,-3-1 1,4 6-83,6-1 1,0 1 79,0-5 0,0-1-63,0 1 0,0 0-126,0 0 1,1-1 51,4 1 1,-1-5-86,5 0 1,1-2 84,5 1 0,0-2 31,-1-7 0,1 0 22,0 0 1,-1 0-32,1 0 1,0-7 85,-1-2 1,1-4 0,0-2 1,-5 5 206,-1 0 1,-4 1-63,5-6 0,-7 5 199,2 0-202,-3 0 0,3 1 62,0-1-137,0 7-33,-5-4-285,0 7 226,6 7 1,-4 1 26,3 6 0,-4 1-47,-1 0 1,0 0-82,0-1 0,5 1-173,0 0 0,5 1 185,-5 4 1,5-9 47,-5 4 1,6-6-445,-1 1 0,3-3 12,2-7 0,-1 0 146,1 0 0,0-2 343,-1-3 0,8-9 0,0-9 0</inkml:trace>
  <inkml:trace contextRef="#ctx0" brushRef="#br2" timeOffset="46761">9658 1236 7569,'-9'-15'-32,"1"7"32,3 3 0,4 2 0,-4-2 646,3 3 0,2-3-235,0 10 0,0 3-187,0 7 1,0 4-15,0 1 0,0 6-81,0-1 1,0-2-54,0 1 1,0 1-170,0 4 1,0 0 210,0 1 0,5-1-13,0 1 0,5-1-530,-5 0 0,5-1-58,-6-3 0,6 1 0,-3-5-183,1 2 0,0-5 274,2 1-381,3-2 773,-11-9 0,11 5 0,-5-5 0</inkml:trace>
  <inkml:trace contextRef="#ctx0" brushRef="#br2" timeOffset="46926">9658 1471 7622,'-9'0'-599,"3"0"353,6 0 138,13 0 1,-3 0 2,9 0 0,-1 5 105,2 0 0,3 6 0,6-3 0</inkml:trace>
  <inkml:trace contextRef="#ctx0" brushRef="#br2" timeOffset="47143">10025 1530 8145,'8'6'670,"0"-3"-341,-3 7 1,-1 0-94,5 5 0,-5 1-53,1 4 1,1-2 52,-1 6 1,0-6-183,-5 2 1,0 1-435,0-2 1,5 1 259,0-5 0,0-5-513,-5-1 0,0-4 15,0 5 618,0-7 0,6 4 0,2-7 0</inkml:trace>
  <inkml:trace contextRef="#ctx0" brushRef="#br2" timeOffset="47309">10143 1353 7556,'-15'-6'249,"0"4"0,6-5 204,-1 7-704,6 0 0,0 0 37,8 0-38,5 0 0,5 0 0,1 0-14,0 0 0,4 5 266,1 0 0,6 7 0,-3-4 0</inkml:trace>
  <inkml:trace contextRef="#ctx0" brushRef="#br2" timeOffset="47634">10378 1485 7569,'0'9'-274,"-7"4"1,4-5 660,-7 7 0,7-1-72,-2 1 1,3 5-163,2-1 1,0 2 23,0-1 1,0-4-11,0 4 0,2 1-99,3-1 0,3-1-79,7-4 1,-4 0-41,4-1 1,-4 1 115,9 0 0,-4-7 29,-1-3 0,0-3 66,-1-2-327,1 0 0,0-2 0,-2-3 103,-3-5 1,1-3 68,-6-2 1,0 1-2,-5-1 0,0-5 8,0 1 0,0-6 62,0 6 1,-5-6-53,0 6 1,-5-6-42,5 6 1,-1-6 10,1 5 0,2 1-63,-7 4 0,7 0-50,-2 1 0,3 4-503,2 0 111,0 7-81,0-10 594,7 11 0,7-4 0,9 6 0</inkml:trace>
  <inkml:trace contextRef="#ctx0" brushRef="#br2" timeOffset="47926">10760 1735 7569,'-8'15'-150,"1"0"-29,7-1 0,0 1 412,0 0 578,0 0-601,0-1 1,2-6 108,3-3 58,-3-3-208,11-2 1,-10-2-17,7-3 1,-5-3 12,4-6 1,-4-1 19,5 0 0,-5-4-19,5-1 1,-2-5-25,2 6 0,3-1 180,-3 6 0,-2-3-41,2-2 1,4 2-127,6-2 1,-1 4 49,-4 5 1,1-1-199,4 6 1,-4 0 29,4 5 1,-4 3-68,-1 7 0,-2 5-147,-3 9 0,3 9-321,-3-4 1,-2 9-137,2-4 1,-2 5 632,2-4 0,9 5 0,-2-2 0</inkml:trace>
  <inkml:trace contextRef="#ctx0" brushRef="#br2" timeOffset="52043">1147 1221 6594,'8'-2'-687,"-3"-3"910,-3 4-135,-2-6-24,0 1 29,0 4 1,0-6 126,0 3 4,0 3-107,0-4 167,0-1-180,0 6 160,0-6-444,6 7 151,2 0 1,2 5 12,0 0 0,-5 6 30,5-1-27,-7-3 1,10 4-1,-5-4 24,0 1 1,5 2 0,-5-1 0,7 1-6,0 2 1,0-4-1,-1 2 0,1-1 0,0 6 1,-1-2-1,1-3 1,0 3-1,-1-3 0,1 3 13,0 2 0,4-6 1,1 1 1,0 0-20,-6 5 0,1-1-1,0 1 0,-1 0 9,1-1 0,-5 1 0,0 0 1,0 0-23,4-1 1,1 1 9,0 0 0,-1 4-52,1 1 0,0 1 53,-1-1 1,3-4-6,2 4 1,-2-2-6,2 1 21,-2-3 0,2 6 1,1-6-17,-2 4 0,3-4 1,-1 4 0,4-4 56,-4-1 1,1 4-46,-1 1 1,-4-1 27,3-4 1,3 0 2,-3 0 1,3 1 0,-3 3 1,-1-2-15,7 2 1,-7-2-1,1-3 0,2 6-21,-1 0 1,0-1-4,-6-4 0,6 5-12,-1-1 1,1 2 29,-5-1 1,4-4-71,1 4 0,1 1 59,-1-1 1,-2-1-3,6-4 0,-4 5 27,4-1 0,-4 2 7,4-1 0,-4-4-18,5 4 0,-3-4 5,3-1 0,3 5-11,-4-1 0,2 1 7,-1-6 0,3 6 23,-4 0 1,2-1-53,-1-4 1,1 1-5,-7 4 1,6-4 7,-5 4 1,6-2-7,-2 1 1,-1-2 23,2 2 0,-6 3 1,6-3 0,-2 1-14,1-6 1,4 6-4,-4 0 0,-1 1-1,2-2 0,-2-2 30,1 2 0,2 3 2,-6-3 1,6 2-27,-2-1 0,-1-4-2,2 4 1,-2-4 9,1-1 0,2 5-1,-6-1 0,4 1-22,-4-5 0,6 1 21,-1 3 0,-3-2-11,3 2 1,-5-2-12,4-3 0,-4 6-3,4 0 0,-4-1 73,4-4 0,-1 5 5,2-1 0,2 1-86,-2-6 0,-2 6 0,1 0 1,-4 1-7,4-2 0,-4-2 35,4 2 1,-4 3 0,4-3 1,-4 6 54,5-6 0,-6 3 117,6-3 1,-2-3-112,1 4 1,4-2 12,-4 2 0,2-4-74,-1 4 0,3-2-60,-4 1 1,2-3 1,-1 4 1,3-2 90,-4 2 0,4-4-4,1 4 0,-1-4-52,-3-1 1,4-1-10,0 1 0,1 0 43,4-1 1,-3 1 20,-2 0 1,1 1-13,-1 4 1,1-9 2,-1 4 1,0 1-41,1 4 0,4-1 34,0-4 0,1 0-2,-6-1 0,1 1-34,-1 0 0,-5 1-86,1 4 1,-2-4 83,1 4 1,4-4-8,-3-1 1,-3-1 22,3 1 1,-5 0 5,4 0 0,-4-2 98,4-4 1,-1 4-67,1-3 1,4 3-25,-3 2 0,1-5-8,-2 0 1,4-1 13,-3 6 0,-3-5-19,3 0 0,-2 0-5,1 4 0,4-1-12,-3-3 1,-3 3-13,3-3 1,-2 1 8,1-1 0,4 3 13,-3-3 1,1-2-7,-2 2 1,4-2 2,-4 2 1,-1 3-2,2-3 0,-2-2-2,1 2 1,4-5-9,-4 5 17,-2-1 0,5 1 1,-4-2 3,0-1 0,5 4 14,-4-1 0,3-2-24,-3 2 5,4-7 1,-5 9-1,6-6 1,1 2 1,-6-3 5,1 5 0,-1-5-4,5 5 0,-4-5-2,-1 5 0,-1-2-10,2 1 0,3 3-4,-4-7 1,-1 5 15,1-5 1,1 4-8,4-4 1,-1 5 15,-3-5 1,2 0-18,-2-5 12,3 6 0,-1-4 1,0 3-7,-3-3 0,0 2 4,6 1 0,-6 0 0,1-5 0,-1 2 0,6 3 0,-6-4-3,1 4 1,-6-3 0,6-2 1,-2 2-17,1 2 0,2-2 15,-6 3-2,6-3 0,-8-2 0,7 0 1,1 0 0,-5 0 0,-1 0 0,1 5 1,-2-1 1,7 1 0,-1-5 0,-2 0 10,1 0 0,-4 0-12,4 0 1,-4 0 3,5 0 1,-6 0-3,6 0 0,-1 0 1,1 0 0,-1 0 0,2 0 1,-3 0-2,2 0 1,-1-1-9,6-4 1,-6 3-3,1-3 1,-1 4 9,5 1 0,1-2-2,-1-3 0,1 3 5,-1-2 0,0 0-5,1-1 9,-1 4 1,1-6-1,-1 6-8,0-4 2,1 3 0,-1-4 0,1 6 0,-1 0 1,-4-5-1,-1 0 1,-4 0-1,4 5 0,-1-5 0,1 0 1,4-2 53,-3 3 0,1 0-48,-2-5 31,4 5 0,-7-4 1,5 5-24,-1-2 1,-1-5 1,6 5 0,-1-5-4,1 6 1,-1-6-13,0 5 0,1-7-22,-1 3 0,2 0 36,4 0 0,-4 0-43,3 0 1,-3-4 30,-2 3 1,6-3-5,-1-2 1,0 5 34,-4 0 0,-1 1 2,0-6 1,-1 5-31,-3 0 1,2 1 0,-2-6 1,1 5 26,-1 0 1,1 0-17,-7-4 1,7-1-32,-1 0 1,-4 6 42,-1-1 1,1 0-1,-1-5 1,-1 1 14,-4-1 1,0 5 2,-1 0 0,6 0-30,0-4 0,-1-1 3,-4 0 1,0 1 67,-1-1 1,6 0-49,-1 1 0,1-1-14,-5 0 0,-1 0-19,1 1 0,0-1-9,0 0 0,4 1-12,1-1 0,-1 0-5,-4 1 0,0-1-18,-1 0 0,1 0-9,0 1 1,-1-6 15,1 1 1,0-1 17,0 5 1,-1 1-20,1-1 0,0-5 54,-1 1 0,1-1 5,0 5 1,-2-1-5,-3-4 0,3 4 9,-3-3 0,-2 2-5,1 2 0,0 1 4,0-1 0,5 0 27,-5 1 0,-1-1-34,2 0 1,0 1-14,5-1 1,-2 0-11,-3 1 1,3-1-5,-3 0 0,3-4 56,1-1 0,1 0 4,0 6 0,-1-1-57,1 0 1,0 1-5,-1-1 0,-4 0 23,0 0 0,0 1-2,5-1 1,-1 5-105,1 0 1,0 1 54,-1-6 1,-4 0 27,0 1 1,0 4 50,4 0 0,-4 0 4,0-5 1,-2 6-7,2-1 0,3 2 14,-3-2 1,-2-2 14,2 8 1,-5-6-9,5 5 20,-7-7-83,10 4 0,-7-2-9,4 1 13,-3 5-134,-1-2 82,-4-1-155,4 6-163,-6-6-2070,0 7 2061,0 13 370,0-3 0,0 11 0,0-6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4.3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74 103 7569,'0'-23'-108,"0"2"312,-7 6-62,6 0-35,-12 1 0,9 6 89,-6 3 13,7 3 26,-3 2 1,6 7-55,0 2 0,1 9-109,4 2 0,-3 8 34,3 1 0,-4 7 99,-1 8 0,5 7-121,0 3 0,2 11 3,-2 8 1,-2 8-182,7 7 0,-5 3 235,4 7 1,-4 2-343,0-44 0,0 0 0,0 1 0,0-1 151,2 3 0,1 0 0,-2 0 1,1-1 41,-3 1 0,1 0 1,2-1-1,1 0-29,-1-2 1,1 1 0,-1 0 0,0 0-38,3-3 1,0 0-1,-1-2 1,-2 0 104,1 0 0,-1-1 1,8 44-9,-8-44 0,1 1 1,5 41 63,-4 0 1,4-5 94,-3-5 0,-3 4-122,-2-4 1,-2-3 19,2-1 0,-4-3-173,4 3 1,-3-9 47,-2 4 0,0-11-27,0 1 0,-5-4 228,0-1 1,0-7-162,5-3 1,-5-3 452,1-2 0,-1-6-460,5-4 1,0-9 241,0-6 1,0-2-259,0-3 0,0-4 192,0 0-548,0-7 119,0 4 1,5-9 132,-1-3 1,1 2 5,-5-7 0,0 5-30,0-5 1,0 5-115,0-4 1,-1 4 20,-4-5 1,3 0-137,-3-4 1,4-1-46,1 0 1,0 0-116,0 1 388,-7-1 0,4 0 157,-7 1 0,7-1 0,-10 0 0,5 1 0</inkml:trace>
  <inkml:trace contextRef="#ctx0" brushRef="#br0" timeOffset="542">59 3616 7424,'-10'-5'222,"0"0"-70,7 0 0,-5 5 124,3 0 0,2-5 184,-7 1-15,7-1 180,-4-2-236,7 5-113,0-4 80,0-1 42,0 6-148,0-6 1,7 14-65,3 3 1,-2 8-77,2 1 0,-1 7-127,6-1 0,5 9 120,-1 5 1,2 4 6,-1 1 0,3 5-108,6 0 1,-1 5 99,-3-5-149,2 6 0,-4-9 0,5 3 125,-4-3 1,3-7-10,-8 0 1,2-6-170,-1 1 1,-9-3 3,4-2 1,-3-4 104,2-1 1,-4-7-9,0-3-115,-7 1 1,5-13 56,-3 3 126,-3-4-86,4-1 11,-6-6 1,0-2 69,0-7 0,0-6-54,0-4 1,0-3-1,0-1 0,0-2 15,0-3 0,5-4 7,0-6 0,0 0-55,-5 0 1,2 0-97,3 0 1,-4-2 116,4-3 0,-3 5-9,-2 0 1,0 1-107,0 9 1,0-5-27,0 5 0,1 4-64,4 6 0,-3 4 20,3-4-239,-3 6 0,-1-4-564,4 8-282,-3-1 662,11 0 610,-12 7 0,12-5 0,-4 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6.1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15 368 7569,'0'-15'-156,"0"-6"0,-1 5 0,-3-5 0,-1 1 316,2 0 1,1-1-22,2 2 0,0 2 144,0-2 1,0 7-28,0 2 1,0 6-58,0-6-123,0 6 221,0-2 0,5 19-155,0 7 1,5 6-12,-5 3 0,5 7-121,-5 3 0,4 4 65,-4 1 1,7 0-102,-2 0 0,-2 0 80,2 0-65,-7-6 1,8 3-1,-6-7 113,-2-1-135,6-2 0,-6-4 0,5-2 53,-1-6 1,-1-2-33,-1-3 1,-3-4-44,3 0-238,-4-7 368,-1 4-114,7-20 1,-6 1 0,4-10 17,-3 0-24,4-4 0,-2 8 0,4-5 21,-2 2 1,4 0 10,-5 1 0,7 4-25,-3-4 0,-1 9 4,2 1 1,-2 5-103,2-5 1,3 7 87,-3-2 39,-3 4 1,6 1 0,-5 1-69,0 4 133,5 3 1,-6 14 0,4 0-72,-1 1 1,-7 10-14,2-4 1,2 4 81,-3-4 1,1-1-28,-5-3 0,0 1 49,0-7 0,0 6-63,0-6 53,-6 1 1,3-7 0,-6-1-29,3-3-26,-6-5 0,9 7 19,-7-6 1,1 0-1,-6-5 1,5 0-168,0 0 0,5 0-27,-4 0 1,5-2-249,-1-3 1,-1 2 56,1-7-49,0 7 0,5-10 0,0 3-276,0-3 372,0-2 307,0 1 0,13-8 0,3 0 0</inkml:trace>
  <inkml:trace contextRef="#ctx0" brushRef="#br0" timeOffset="374">500 750 7734,'8'-6'795,"-1"4"-649,-7-4 1,5 4 152,0-3-100,6 3-186,-3-11 1,7 5 74,0-7 0,-5 6-110,-1-1 0,-4 2 138,5-2 0,-5-3-45,5 3 1,-5 2-162,4-2 108,-5 0 1,4-4 20,-3-1-37,-4 7 3,6-5 0,-9 11 82,-3-3-50,4 4 0,-12 1-158,3 0 0,2 6-21,-2 4 0,2 3 199,-2 2 0,-1-1-14,6 1 0,-2 6 10,2 4 1,4-2-17,-4 1 0,3 1 14,2 4 1,5-5-73,0 1 0,6-5-93,-1 4 1,3-6 20,2 2 1,4-9-185,1-1 1,5-7 38,-6 2 1,7-3-102,-1-2 0,3-8-91,1-7 0,0-3 36,1-12 394,-1 4 0,1-10 0,-1 7 0</inkml:trace>
  <inkml:trace contextRef="#ctx0" brushRef="#br0" timeOffset="625">985 1 8116,'-14'0'663,"1"1"-584,3 4 1,3 5 2,7 10 0,2 2 123,3 8 0,-4-1-136,4 1 1,3 1-1,2 3 1,-2-1-121,2 6 1,-5-5 67,5 5 1,-5-4-116,5 4 0,-5-7-4,4 3 1,-4 1-39,5-2 0,-7 0-58,2-4 1,2-3-184,-2-2 1,1-4 30,-1-6 1,-3 0-80,3-1 1,1-4 428,-1 0 0,6-7 0,-2 4 0</inkml:trace>
  <inkml:trace contextRef="#ctx0" brushRef="#br0" timeOffset="825">912 486 7569,'-15'-8'0,"5"1"0,1 7 618,-1 0 978,2 0-1377,1 0 0,9-2-292,3-3 0,3 4-71,6-4 0,3 3 103,2 2 1,-1 0-390,7 0 1,-1 0 88,6 0-90,-7-6 1,4-1 0,-2-4 21,3 1 1,-4 0 408,1-4 0,-7-8 0,3-1 0</inkml:trace>
  <inkml:trace contextRef="#ctx0" brushRef="#br0" timeOffset="1059">1206 89 7569,'0'-8'945,"0"-5"-293,0 4-377,0 1-129,0 2 0,0 7 1,0 4 265,0 5-304,6 3 0,-2 8 0,5 2 121,3 0 1,-1 10-24,-1-4 1,3 5-53,-3 1 1,1 2-47,-1 7 0,3-1-231,-3-4 1,-2 2-119,2-7 0,-5 5-224,5-4 1,-5 4 120,4-5-84,-5 0 0,4-6 0,-5-3-235,2-6-4,6-2 0,-9-3 667,3 1 0,3-7 0,0-1 0</inkml:trace>
  <inkml:trace contextRef="#ctx0" brushRef="#br0" timeOffset="1233">1235 471 8190,'-8'0'343,"2"0"-431,6 0 0,13-5 21,6 0 1,2-1-109,4 1 1,-1-2-389,6-3 0,-1-1 563,1 6 0,-1-6 0,0 3 0</inkml:trace>
  <inkml:trace contextRef="#ctx0" brushRef="#br0" timeOffset="1810">1559 486 8090,'0'8'1127,"0"-2"-875,6-6 0,2-4 200,7-1 1,0-5-301,-1 5 0,-4-7-204,0 3 1,0-4 73,4-2 0,-4 0-111,0 1 1,-7-1-11,2 0 0,-3 0 93,-2 1 1,0-1-198,0 0 1,-2 1 32,-3-1 0,2 5-9,-7 0 1,0 2 95,-4-2 1,-1 2-13,0 3 80,-6 4 1,5-4 6,-4 10 1,4-2-51,1 7 1,7 4 43,3 6 1,3 0 32,2-6 1,0 8-88,0 2 0,7-1-95,3 1 1,5-4 73,4 5 0,2-6-115,4 6 1,3-7 50,-4 1 1,4 2-140,1-1 1,-1-2 20,-3-8 0,2 3 130,-2-3 1,-2-4-17,1-1 1,-4-3 152,4-2 0,-6 0-29,2 0 1,-9 0 73,-1 0 1,-5-5 98,5 0-6,-7-7 1,4 9 207,-7-7 0,-2 7 102,-3-2 0,2-1-178,-7 1 0,5-2 15,-5 2 0,2 2-7,-2-7 1,-1 5 39,6-4 1,-5 4-60,5-5 1,-5 5-39,6-5 1,-3 0 1,2-4 1,4-1 94,-4 0 0,3 1-247,2-1 1,0-5 76,0 1 1,0-7-78,0 1 0,7 2-149,2-1 0,-1 1-266,2-2 1,2-1-33,7 7 0,-2-3-458,2 3 0,4 2 838,2-2 0,2-4 0,3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1.2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440 559 7544,'-6'-14'1067,"4"-1"-374,-5 7-394,7 1-37,0 1 88,0 4 42,0-4-271,0 19 0,2 3 26,3 13 0,-3 1-50,2-1 0,0 7 17,1 3 0,-4-1-118,4 1 1,-3 0 56,-2 5 0,5 0-91,0 1 0,-1-6 83,-4 0 1,2-1-100,3 1 0,-3 2 101,3-7 0,-4 0-58,-1-4 0,0-6-143,0 1 1,0-6 43,0 6 0,0-12-229,0 1-44,7-2-290,-6-4 37,6 5 213,-7-11 1,0 3-35,0-10 0,5 1 61,0-5 0,1-6 116,-1-5 0,-3-6 280,3 2 0,3-4 0,0-1 0</inkml:trace>
  <inkml:trace contextRef="#ctx0" brushRef="#br0" timeOffset="557">675 221 7569,'-5'-14'0,"0"-1"0,-4 0 132,4 1 1,-5-1 267,5 0 1,-6 0-144,1 1 1,2-1-67,-2 0 1,0 1 3,-5-1 1,-4 2 22,-1 3 1,-1 2 54,1 3 0,4 3 61,-4-3-352,-2 4 1,4 1 0,-5 1 198,1 4 0,-4 5-145,2 10 0,1 3 67,-2 6 1,1 2-152,-5 3 0,4 4 64,1 6 0,4 3-69,-5 7 1,6-3-31,-6 13 0,7-1 129,-1 11-138,9-1 1,-1 6-1,4 1 82,-1 1 1,5-2-120,-2 4 1,5-1 136,5 1 0,-2 2-21,7-7 1,1-1-142,9-8 0,-2-4-193,6-6 0,6-7 45,4-3 1,7-5-41,-2-5 268,10-3 0,-2-8 0,7-3-22,2-6 0,1-4 77,2-5 0,-2-4-34,-3-6 0,3-1 9,-3-4 0,1-5 43,-1-10 0,-5-3 175,-10-6 0,2-7 290,-6-3 0,-1-4-229,-5-1-39,-6-6 0,-2-3 0,-6-5 19,0-1 0,-7-2 30,-3-2 1,-4-1-175,-1-9 1,-8-4-333,-6-11 0,-3-9 281,5 46 0,0-1 1,0 1-1,-1-1-89,-1-1 1,-1-1-1,2 2 1,1 1-16,0 1 1,0 2 0,-11-37 70,-2 16-118,4 4 0,2 26 0,-3-1-168,0 8 1,4 9-268,-2 3 0,-1 6 316,1 4 1,1-2 17,4 8 232,0-1 0,-3 10 0,0-4 0,4-4 0,0-5 0,5-2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5.9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294 880 7529,'-8'-7'203,"0"4"105,3-7 0,2 7 13,-7-2 1,5-2-110,-5 2 1,5-1-23,-4 1 0,-1 3-76,-5-3 0,0 5-4,1 5 1,-6 5 24,1 10 1,-1 1-125,5 3 0,-4 9 61,-1-3 1,2 9-120,8 0 0,-1 3-66,6 2 1,-5 2 35,5 3 0,0-3-110,5 3 0,5-8 114,0-2 0,8-8-75,2-2 1,1-1 108,9-8 0,-1-6-32,6-4 0,-1-6-48,0 0 0,1-10 69,-1-9 0,2-8 98,4-11 1,-4-4-20,3-6 0,-3-5 65,-2 0 1,-6-6-107,-3 1 1,-4 2 24,-1-2 0,-7-7 95,-3-7 1,-2-6 158,2-4 0,-3-2-295,3-3 0,-4 4 216,-1 11 0,0 9 76,0 10 0,0 10-8,0 4 1,0 11 111,0 4-390,0 4-177,0 8 1,0 3 216,0 10 0,0 9 93,0 11 1,0 11 122,0 8 0,5 7-126,0 7 0,2 3-162,-3 2 0,3-2 33,3 3 1,3-2-122,-3 1 1,1-4-19,-1 0 0,3 0-237,-3-5 0,1-4 250,-1-1 1,3-8 89,-3-2 0,3-8-668,2-1 0,4-7-79,1-9 0,6-6 804,-2-3 0,4-10 0,2-3 0</inkml:trace>
  <inkml:trace contextRef="#ctx0" brushRef="#br0" timeOffset="466">1279 821 7569,'-6'-8'441,"2"-4"-243,-5 7 1,0-1 257,0 1 0,-4 3-170,3-3 0,-8 9-91,-2 1 0,-4 8-104,4 1 0,-6 3 105,1 7 1,3 1 30,-3 4 0,6 0-98,-6 1 1,12-1-99,-2 1 1,5-1 159,1 0 0,2 2-3,7 4 1,0-6-143,0 1 0,7-1-212,2-5 0,5-2-493,0-3 1,6-4 292,-1-5 1,6 1 126,-6-6 1,8 0 133,-3-5 0,-1-2 144,1-3 1,-1-3-79,2-6 1,1-8 138,-6-2 0,-1-4-29,-4-1 0,-2 1 112,-3 3 1,1-7-49,-6 2 1,2-2-21,-2 2 1,-4 3 37,4 2 0,-3-1 78,-2 6 174,6 1-203,-4 4 17,4 7-327,-6 1 30,0 20 0,5 2 56,0 10 0,2 2 27,-2-2 0,-4 7-101,4 3 1,2 1 105,-2-2 0,4-1-28,-4 6 1,7-6-294,-2 1 1,1-5-348,-1-4 0,3 1 226,-3-7 1,3 1-171,1-5 0,1-7 274,0-3 1,-1-4-14,1-1 341,0-6 0,6-9 0,2-8 0</inkml:trace>
  <inkml:trace contextRef="#ctx0" brushRef="#br0" timeOffset="735">1823 27 7569,'0'-8'268,"0"-5"180,0 11 1,0-1-219,0 13 1,0 6-172,0 13 1,0 2 96,0 4 0,5 4 224,0 10 0,5 3-175,-5 7 1,4 5-94,-4-1 0,7 8 22,-3-3 1,0-2-34,0-3 0,-5-2-306,1-2 1,1-2-72,-1-3 0,0-4-238,-5-6 1,5-1 261,0-4 1,0-3-87,-5-7 0,0-6-66,0-3 1,0-9-724,0-1 1127,0-7 0,-7-3 0,-1-8 0</inkml:trace>
  <inkml:trace contextRef="#ctx0" brushRef="#br0" timeOffset="926">1676 718 7569,'0'-8'1709,"0"1"-1452,0 1-225,0 4-14,0-4 0,7 6 122,2 0 1,11 0 220,4 0 0,4 1-312,2 4 1,6-2-266,3 7 1,-2-5-473,3 5 1,-1-5 100,5 5 1,0-2-175,0 1 1,-5 3 760,0-7 0,1 6 0,4-3 0</inkml:trace>
  <inkml:trace contextRef="#ctx0" brushRef="#br0" timeOffset="1401">2705 747 7569,'0'-9'294,"0"-1"1,0 0 161,0-5 0,-5 5-74,0 1 0,-5 4-187,5-5 0,-6 2 40,1-2 0,-3 3 23,-1 7 0,-3 0-75,-2 0 1,1 2-1,-7 3 1,6 3 106,-6 7 0,2 6-145,-1 4 1,-2 2-109,6 3 0,0 1 140,6 3 0,4-1 6,0 6 1,7-6-295,-2 1 1,5-3-405,5-2 0,3 1 266,7-1 0,4-6-52,1-3 1,6-2 125,-2 1 0,9-7-1,1 2 1,2-9 130,-1 0 0,-3-5-104,7-5 0,-4-5-88,4-9 0,-11 1 185,1-7 0,-4 1 90,-1-6 1,-1 6-100,-3-1 0,-9 1-8,4-6 0,-9-4 417,4 0 0,-7-2-101,2 2 0,-1 3 79,0-4 1,-2 9 20,3 2 1,-3 11 121,-2-2 0,0 8-149,0-2 0,-2 5 74,-3-1 1,3 10-166,-2 5 1,2 10-40,2 4 1,0 11-15,0 4 0,0 5-84,0 5 0,0-2 43,0 7 0,5-7-102,0 2 0,6-3-270,-1-2 1,3-6-188,2-4 0,-4-3-545,4-1 0,-7-8 653,12-2 0,-7-5 316,6-5 0,4 3 0,0-5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3.9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16 308 7569,'-5'-15'-377,"0"0"320,0 1 226,5 5 427,0 3-207,0 6-290,0 13 1,1-2-1,4 14 0,-3 4 77,3 5 1,1 12-95,-1-2 1,0 5 13,-5 0 1,5-1-97,0 6 1,0-7 72,-5 2-99,0-3 0,5-7 1,0-2 57,-2-1 1,-1-8 9,-2-8-91,0 3-22,6-7 177,-4-1-13,4-9 51,-6-6 1,0-8-18,0-7-110,0-6 1,0-10-1,2-3 45,3-5 0,-3-9 1,2-1 0,-2-8-33,-2-2 0,5 2-64,0-2 1,5 2 29,-5 8 1,6 2-23,-1 8 0,3 4-72,2 11 1,-6 3 115,1 6-94,0 7 0,6 3 0,2 11 40,2 9 0,4 8 11,-4 11 0,4 4-35,-4 6 1,1 5-7,-1 0 1,-5 0-11,-1-5 0,1 3-6,-5-3 0,1 2 48,-1-12 0,1 1-43,-6-6 126,0-6 1,0-2-10,0-6 270,0-7-156,-5-1 4,0-21 0,2-3-56,2-18 0,-2-2-2,3-7 0,-2-5-52,2 0 0,-3-7 59,3 2-139,3-3 0,0-2 1,7 2 63,-1 3 0,1 2-87,0 3 0,0 8 80,-1-3 0,1 15-24,0-1 0,-1 11-47,1-1 0,-2 9-94,-3 1 1,3 6 30,-3 0 0,1 4 77,-1 4 136,3 5 0,-6 12 0,4 3-27,-1 4 0,-5 8 79,4 3 0,-4 9-112,5 1 0,-7 11-12,2-1 0,-1 3 48,1-3 1,-4-1 24,4 1 1,2 0-196,-3 0 0,3-5-99,-2 0 0,-2-9-114,7-1 0,-2 1-51,2-6 1,3-8-241,-3-2 0,3-9 200,2-1 0,-1-4-150,1-5 0,1-4 544,4-6 0,3-8 0,6-6 0,1-8 0,-1-7 0</inkml:trace>
  <inkml:trace contextRef="#ctx0" brushRef="#br0" timeOffset="416">1441 543 7569,'0'-15'6,"0"0"1,0 1 88,0-1 1,0 5 116,0 0 1,-1 7 126,-4-2 1,2-1-130,-7 1 1,5 0-11,-5 5 1,0 5-1,-4 0 0,-3 8 1,-2 1 1,2 1-15,-2 5 1,-3 3-39,3 1 0,-1 6-72,6 4 1,4-2 74,0 8 1,2-8-134,-2 3 1,3 1 61,7-2 1,0 5-107,0-5 1,7 1 7,3-6 0,3-1-108,2-4 0,6-2 2,3-8 1,-1-1 46,2-3 0,-1-3-50,6-7 0,-1 0 65,0 0 0,1-7-70,-1-3 1,1-4 33,-1-6 0,0-4-5,1-11 0,-7 4 87,-4-3 0,-4-2 9,-5 2 0,-2-7-54,-3 2 0,-4-1 74,4-4 1,-10 5 103,-4-5 1,-4 2-81,-2 7 1,0-2-18,0 7 0,1-1-45,-1 12 0,-5-1-160,1 5 58,-1 7 0,6 2-185,-1 6 0,5 0-778,0 0 706,7 6 1,-4 2-12,7 7 0,7-2-103,3-3 497,3 3 0,2-5 0,-1 7 0</inkml:trace>
  <inkml:trace contextRef="#ctx0" brushRef="#br0" timeOffset="782">1912 513 7569,'0'15'-105,"0"0"-67,0-1 1,0 1 735,0 0 1,0 1-189,0 4 0,5 1-204,0 4 1,-1 2-3,-4-2 0,5 3 103,0 1 1,5 0-74,-5 1 0,0-6 7,-5 1 1,5-7-41,0 1 1,1-2 258,-1-3-512,-3 1 11,4-7 102,-6 5 0,2-13 54,3 0 1,-4-6-30,4-9 0,-3-1-8,-2-4 0,0 2-14,0-6 0,0-2-23,0-9 1,-2-2 1,-3-7 0,4-1-47,-4 1 1,3 2 4,2 3 1,0-4 20,0 4 0,0 5 33,0 4 1,0-2-16,0 7 1,7-4-147,3 9 0,3-4-204,1 4 1,1 2-18,0 8 1,4-1-195,1 6 1,1 0-226,-1 5 0,3 0 245,6 0 0,-5 5-175,1 0 710,-1 6 0,6-2 0,-1 5 0</inkml:trace>
  <inkml:trace contextRef="#ctx0" brushRef="#br0" timeOffset="1150">2411 572 7569,'0'8'12,"0"5"0,7-11 347,3 3 1,3-3-39,2-2 0,4-2-65,1-3 1,4 2-54,-4-7 1,6 0 2,-1-5 0,1 1-43,-2-1 0,2-5 0,-6 1 1,4-1-18,-4 6 0,0-6 26,-6 0 0,-4 1-125,0 4 1,-7-5-12,2 1 1,-3-1-83,-2 6 0,-2-1 34,-3 0 1,-5 1-105,-9-1 1,2 0 98,-2 0 1,-2 7-86,1 3 1,-6-1 120,1 1 1,-1 2 3,2 8 1,-4 8 221,3 6 0,4 7 18,2-1 1,2 3 35,3 1 1,5 5-148,5 1 0,2 9-8,2-5 1,3 12 22,7-7 1,6 8 150,14-3 1,1 3-142,3-8 1,4 2 40,6-12 1,0-1-1356,0-9 0,6-4-58,4-10 1,5-4 1194,5-6 0,3-6 0,6-2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35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0 9273,'-16'0'2193,"27"0"-1569,24 0 0,9 0-294,0 0 1,11 0-125,4 0 0,7 0-192,2 0 1,-6 0-376,7 0 1,-4 0-470,-6 0 0,3 5 572,-8 0 258,3 0 0,2-5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8.5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574 486 7569,'-8'0'517,"-5"0"71,11 0 0,-3-5-343,10 0 0,-2 0-181,7 5 0,5 0 61,5 0 0,4 0-151,-4 0 0,6 5 90,-2 0 0,-1 8-37,2 2 1,-6-1-92,6 6 1,-7 1 73,1-1 1,-7 6-25,-2-2 0,-7 6-18,2 4 0,-4-3-95,-1 3 0,-1 2 67,-4-1 1,-8 1 12,-7-2 1,-6-3 25,2 3 1,-4 0-2,-2-4 0,1 3 194,0-9 1,-1 2-11,1-1 0,4-9 202,1-6-272,6-7 0,-3 4 126,6-7 1,7-2-226,3-3 1,3 2-211,2-7 1,7 0 193,3-5 0,3 1-63,1-1 1,6 0 191,-1 1 0,8 4-98,-3 0 1,-1 7-35,1-2 0,1-2-72,4 2 0,-4 1 48,-1 4 1,-1 1-72,2 4 0,-2-2-172,-4 7 1,-2-2 27,2 2 1,-3 3-150,-1-3 1,0-2-183,0 2 0,-1-7-26,1 2 317,0 3 1,4-6 304,1 3 0,-1-10 0,-4-3 0</inkml:trace>
  <inkml:trace contextRef="#ctx0" brushRef="#br0" timeOffset="508">1177 280 7569,'-28'-29'327,"3"-1"-166,-2 1 0,4-1 212,-7 7 0,1-3 1,0 7 11,-1 1 1,1 1-203,-1 3 1,4 1-5,-3 3 0,1-2-23,-11 8 1,6-1-14,-1 5 1,-4 0-61,-1 0 1,-3 8-88,-2 7 0,0 6 123,-1 8-67,1 1 1,2 4 0,1 3 52,2 6 1,5 3-134,-6 8 0,8 3 70,-3-3 0,1 9-166,5 6 0,-2 1 141,11-1 0,2 3-124,8-4 1,4 4-6,6 2 1,1-6-30,4 1-37,4-1 1,12-4 0,5-2 15,7 0 1,6-1-12,10-8 1,-2-2 89,7-7 1,5-6-16,4-4 0,6-5 39,-5-4 1,4-4 99,-4-6 0,5-2-46,-6-3 1,1-4-99,-5-6 239,-7 0 1,4-6 0,-6-6-11,3-6 0,-6-5 69,2-6 1,-8-5-48,-2-1 1,-6-7 127,1-2 0,-10 0-103,-4-5 0,-4-2 106,-1 2 1,-7-6 5,-3 1 0,-3-5 36,-2-5-225,0-3 0,-7-8 0,-3-3-147,-3-6 0,-6 3-245,-1-2 1,-4 7 127,4 3 0,-4 8-77,4 11 1,-5 10-7,6 9 0,-6 6-145,6 4 1,-6 6-39,6 9 434,-8-3 0,-2 11 0,-8-4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6.6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412 662 7569,'-5'-9'461,"0"-1"-208,-6 0 1,8 0 70,-7 0 1,5 6 96,-5-6 0,0 6-206,-4 0 1,-3 2-74,-2 2 0,2 0 1,-4 0 78,0 0-145,5 6 0,-12 3 55,3 5 1,2 6 7,-1 0 1,1 6-2,-1-2 1,2 9-19,8 1 0,-1 2-26,0-2 1,7 2 7,3 3 1,3 2-70,2-6 0,7 1-216,3-2 0,5-5-8,4 1 1,1-3-140,9-7 0,-3-5 147,9-6 1,-4-5-49,-2 1 1,5-5 81,1-5 1,-1-5 63,-5-10 0,1-1-51,-1-3 0,-1-9-31,-4 4 0,-2-4 268,-8 3 0,-1 1 109,-3 0 1,-3-6 105,-7 1 1,0 0-116,0 4 0,0-4 50,0 0 0,0 1-79,0 9 1,0 2 243,0 8-188,0-1 92,0 7-360,0 1 1,0 19-19,0 2 1,0 11-181,0-1 0,0 9-19,0 1 1,0 6-99,0-6 0,1 5-39,4-5 0,2 6-278,3-6 1,7 0 107,-2-4 1,5-1-172,-1 0 0,4-6 735,7-3 0,6-4 0,1-1 0</inkml:trace>
  <inkml:trace contextRef="#ctx0" brushRef="#br0" timeOffset="524">1279 604 7569,'-14'-15'125,"-1"2"-7,0 3 0,1-1 192,-1 6 0,0 0 574,0 5 1,1 0-524,-1 0 1,0 6-161,1 4 1,-1 5-57,0 4 0,1-1 69,-1 7 0,0-1 23,0 6 1,1 4-28,-1 0 1,5 6 0,0-6 0,6 7-5,-6-2 1,6-2-88,0 3 0,2-6 0,4 4-597,2-3 390,5 0 0,5-7-173,1-4 0,6 2-72,4-6 0,3-1-280,1-4 0,5-7 175,1-3 1,-1-3-191,-5-2 1,6-7 168,-1-3 1,2-4-18,-2-6 0,-8-3 49,4-6 1,-4-1 139,3 1 0,-6 0 287,-3-1 0,-4 6 0,-1-1 0,-1 1 0,1-6 0,-7 1 0,-3 0 0,2 4 0,-3 1 0,6 6 0,-5-2 0,2-1 0,-2 1 0,-4 1 129,4 4 0,2 5-16,-2 0 1,4 5 669,-4-4-222,7 5-247,-4-2 0,5 12-62,-3 4 1,1 3 96,-6 2 0,0 6-26,-5 4 1,5-1-97,0 6 1,0-4-40,-5 8 0,0-3 18,0-2 0,5 1-190,-1-1 0,1-1 111,-5-4 1,0 4 78,0-3 1,0-2-348,0 1 0,0-6-464,0 2 1,0-9 460,0-1 0,2-7 23,3 2 0,-2-3 121,7-2 0,0-7 0,4-1 0</inkml:trace>
  <inkml:trace contextRef="#ctx0" brushRef="#br0" timeOffset="867">1735 119 7569,'0'-9'110,"0"1"60,0 3 1,0 2 709,0-7 1,0 5 195,0-4 238,0 5-413,0-9-28,0 12-700,0-6-1272,0 20 1,0-3 503,0 10 0,7-9 113,2-1 482,-2 0 0,6-2 0,-5-2 0</inkml:trace>
  <inkml:trace contextRef="#ctx0" brushRef="#br0" timeOffset="1222">2264 1 7643,'0'15'46,"0"-1"642,0 1 1,0 5-297,0-1 0,0 7-132,0-1 1,5 9-147,0 5 1,0-1-13,-5 1 0,0 5 121,0 5 0,0 2 142,0-2 0,0 1-172,0 4 0,-5 4-42,0-5 0,0 3-50,5-2 1,0 1 25,0-6 0,2 0-195,3-5 1,-2-1-74,7-4 1,4 2-107,6-7 0,6-1-40,-1-9 1,2-2-181,3-8 1,1-1 82,3-3 1,-3-3-199,3-7 1,2-7 232,-1-3 1,-1-4-41,-5-6 0,1-1-662,-1-4 1051,-6-2 0,-2 4 0,-6-7 0</inkml:trace>
  <inkml:trace contextRef="#ctx0" brushRef="#br0" timeOffset="1441">2161 515 7569,'-28'0'782,"4"0"583,3 0-1061,6 0 0,9 0-92,6 0 0,8 0-116,11 0 0,4 0-121,7 0 1,5 0-79,5 0 1,9 0-313,5 0 0,8 0-415,1 0 1,4-4 469,-8-1 1,3 0 359,-8 5 0,-3-7 0,-1-1 0</inkml:trace>
  <inkml:trace contextRef="#ctx0" brushRef="#br0" timeOffset="1983">3058 545 7569,'-8'6'299,"1"-4"1,7 11 271,0-3 1,5 3-148,0 2 0,5 6-197,-5 3 1,4-1-95,-4 2 0,2-1-79,-2 6 0,-2-6 73,7 1 1,0-1-106,4 6 1,1-6-42,0 0 0,1-7 9,4-2-209,-4-1 0,7-12 0,-5 3 14,1-4 0,6-7-37,-5-4 1,4-5 139,-4-4 0,1-4 5,-1-6 0,-4-3 60,3-2 1,3 3-6,-3-3 0,1-2 181,-5 2 0,-6 4-60,1 6 1,-5-1 143,5-4 0,-7 6-2,2 3 1,-3 4-17,-2 1 0,0 6 70,0-1 163,0 6-328,0-2-54,0 19 0,0 3 97,0 14 0,0 1-47,0 3 0,0 9-186,0 6 0,0 11 0,0-1-108,0 1 234,0 7 0,0-5 0,0 7 0,0-2-13,0 1 0,0 4-55,0-3 0,0-4-4,0-1 0,0-4 182,0-1 0,-2-7-92,-3-3 1,-3-8 0,-7-3 97,1-2-175,-1-9 0,-6 0 6,-4-8 0,2-1 12,-1-8 0,-1 1-71,-4-6 0,-5 0 71,-1-5 0,-6 0 0,2 0-17,-3 0-102,-2 0 1,-5 0 65,0 0 0,-5 0-662,5 0 1,-3-5-131,7 0 1,0 0 839,10 5 0,-5-6 0,2-2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4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454 324 7879,'0'-15'1040,"0"0"-845,-6 7 0,3 0-31,-7 3 0,5 4-73,-5-4 0,2 1 208,-2-1 1,-8 4-71,3-4 1,-4 10-47,-1 5 1,2 3 74,-6 1 0,-1 8 95,-4 2 0,-5 4-141,-1 1 0,3 7-20,7 3 0,-1 4-227,6 1 1,1 5 80,4 0 0,5 2-363,0-2 1,7-9 55,-2 5 0,12-11-97,8 0 1,6-4-153,8-6 1,7-4-495,3-11 1,10-2 288,5-7 715,3-7 0,2-7 0,0-9 0</inkml:trace>
  <inkml:trace contextRef="#ctx0" brushRef="#br0" timeOffset="436">1072 353 7569,'-17'-14'0,"-2"-1"0,2 0 0,-2 0 741,-4 7 1,5-3 0,-5 6-168,2 2 0,-4 3-347,6 5 0,-6 3-44,6 6 1,-3 8 11,3 2 0,3 6 16,-4 4 0,4-1-45,1 6 0,2-5-79,3 5 1,-1-1-18,6 1 1,1-1-184,9-4 1,0-5 65,10 1 1,-2-3-67,12-7 0,-1 0-41,5-6 0,2-6-240,4-3 1,1-3 121,3-2 1,3-8-10,-2-7 0,-5-1 124,0-9 1,-4 2 92,-2-1 0,-4-4 137,-1 4 1,-6-4-46,2-2 1,-9 3 129,-1 2 1,-7-3-109,2 4 0,-3-2-40,-2 1 1,0-1 188,0 7 0,0-1 339,0 5-234,-7 7 0,4-3 114,-7 6-322,7 0 1,-4 11-26,7 4 1,0 8-108,0 2 1,0 6 108,0-2 0,0 1-62,0 4 0,2-3-62,3 9 0,-2-4-199,7-2 1,-5 5-499,5 1 1,-1-6 58,6-4 1,0-2-211,0 1 1,4-4 372,1-11 0,6 3 526,-2-7 0,4 0 0,2-5 0</inkml:trace>
  <inkml:trace contextRef="#ctx0" brushRef="#br0" timeOffset="972">1689 574 7569,'0'-8'421,"0"1"9,0 7 213,0 13 0,0 3-245,0 14 1,0 1-112,0 3 1,0 10-17,0 10 0,0 5 73,0 5 1,0 3-106,0 6 0,0 1-10,0-1 1,-2 1-47,-2-1 1,2-1-1,-3-3 1,3-1-298,2-9 1,0 1-10,0-11 0,-1-1-137,-4-9 1,3 0 112,-3-10 1,4-2-480,1-13 223,0-6 111,0-1 0,0-20 130,0-7 0,1-12 43,4-8 1,-3-4 1,3-5 1,3-5 5,2-9 1,-2-6 8,2-9 0,-5-9-203,4-6 0,-6 41 0,-1-2 234,3 0 1,0 0-1,0-5 1,0-1-165,2-1 1,1-1 0,-1 2 0,0 0 195,0 3 0,1 1 1,0 4-1,0 1 241,12-42 0,1 11-219,4 9 1,2 12 141,-2 12 1,3 12-62,1 7 0,0 3 33,1 7 1,-2 7 182,-4 8 0,2 3-275,-6 2 0,6 2 451,-2 3 0,-2 5-443,-3 9 1,3 6 265,-3 9 1,2 4-165,-1 6 0,-4 6-31,4 4 1,-4 4-87,-1 0 1,-7-4 12,-3 0 0,-3-7 23,-2 2 0,-2-3-14,-3-2 0,-3-6 19,-7-4 1,-6-3-7,-4-1 0,3-8-164,-3-2 1,1-9 88,-6-1 1,1-6 41,-1 0 0,1-2-157,0-2 1,-1-2-216,1-2 0,6-3 8,3-3 0,4-3-115,1 3 1,6 2 478,-1-2 0,6 1 0,-2-6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2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16 809 7569,'-9'0'61,"3"0"0,6 2 118,0 3 1,0 5 448,0 9 1,0 4-369,0 7 1,1 1-117,4 3 0,-3 8-23,3 7 0,-2 5-33,2-5 0,-3-1 2,3-9 1,-4-3 149,-1-7-126,0 1 0,5-8 136,0-2-175,0-10 0,-5-7-8,0-13 0,5-6-12,0-13 0,6-7-97,-1-4 0,-2-9 63,2-4 1,0 0-114,4-1 0,1 2 134,0-2 1,0-1-22,-1 6 0,1-5-35,0 5 1,-1 6 150,1 9 0,0 5-121,-1 4 1,1 9 56,0 6 0,0 8 92,-1 2 0,1 13-170,0 12 1,-6 9-128,1 5 0,-2 2 80,2-2 1,2 4-105,-7-4 0,-1-1 51,-4 1 0,5-6 14,0 1 1,2-3 103,-2-2 0,-4-1-42,4-3 0,-3-4-2,-2-7 1,1-5 10,4-4 24,-3-4 0,9-7-27,-6-4 0,7-10 3,-2-4 0,3-1 10,1-4 1,-4 3-10,0-9 1,1 3 4,9-3 1,-7 4-7,7-3 0,-7-2-5,6 2 0,-2 6 7,-3 9 1,-4 2-12,0 3 59,0-1 0,0 7 126,-1 3 1,-4 6-95,5 9 1,-7 2 132,2 12 1,2-3-66,-2 9 1,1-4-103,-1 8 0,-3 2 10,3-2 1,1 6-4,-1-6 1,2 7-72,-3-2 0,0-2-60,6 3 1,-1-1-237,6 5 0,-5-6 175,0-4 0,1-5 74,9-4 1,-4-4-1381,4-6 1,1-1 668,-2 1 1,8-7 793,-3-3 0,4-10 0,1-3 0</inkml:trace>
  <inkml:trace contextRef="#ctx0" brushRef="#br0" timeOffset="359">1427 824 7569,'0'-15'0,"0"1"0,-2-1 242,-3 0 0,-1 6 369,-4-1 1,-3 5-116,3-5 0,-3 7-183,-2-2 1,4 5-216,-4 5 1,4 5 84,-9 9 1,4 4-1,1 6 1,0 1-41,1-1 1,1 5-125,3 1 0,-2 1 52,7-2 1,0-3-89,5 3 0,2-8-205,3-1 1,3-2 31,7 1 0,0-2-2,-1-8 1,6-1 133,-1-3 0,6-3 19,-5-7 1,6 0-4,-2 0 1,-1-4-33,2-5 0,-6-3 97,6-12 1,-7 4-74,1-4 0,-7 6 76,-3-2 1,-5-1-93,1 1 0,-4-6-61,-1 2 0,-1-3-49,-4 3 0,-3-2-212,-7 6 0,5-4 187,0 4 1,2 1 84,-2 4 1,4 5-1365,6 0 522,0 7 958,0-10 0,0 11 0,0-4 0</inkml:trace>
  <inkml:trace contextRef="#ctx0" brushRef="#br0" timeOffset="858">2029 736 7425,'0'-15'-221,"-6"2"1475,-4 3-1012,-3-3 0,-2 12-107,1-4 1,-6 3 88,0 2 1,-4 0-17,4 0 0,-4 12-24,4 2 1,-4 11-90,4-1 1,-1 9-95,1 1 1,9 5 176,-4-4 0,10 4-57,0-5 0,4 2-72,1-2 0,6-3-253,4 4 1,5-4-280,4-2 0,-1-1 209,7-4 0,-1-2-47,6-8 1,-3-5 151,-2-5 0,3-2 89,-4-2 0,-1-6-10,2-4 1,-3-10 137,3-4 1,1-11 113,-6-4 0,-2-2-76,-9 2 1,3-8-113,-7 3 1,0-5 220,-5 0 0,0-8 252,0-7 0,0-5-237,0 6 1,0-6-71,0 5 0,-2 2 5,-3 8 0,3 5 19,-2 10 0,2 3 51,2 7 0,0 6 97,0 3-73,0 10-266,0 4 1,2 8-169,2 2 1,0 8 132,6 12 1,-6 6 84,6 9 1,-5 8 45,5-3 0,-5 12-8,5 3 1,-7 1-12,2 9 1,3-2 19,2 1 1,-2 3-197,2-8 0,-2-1-13,2-8 0,3 2-40,-3-7 0,3-2-185,1-8 1,1-3-426,0-6 1,-1-7 439,1-4 1,0-4 348,0-5 0,6-10 0,2-9 0</inkml:trace>
  <inkml:trace contextRef="#ctx0" brushRef="#br0" timeOffset="1242">2588 795 7569,'2'8'238,"2"-3"159,-2-4-408,11 6 0,-5-5-113,7 2 1,5-2 732,-1-2 1,2 0-247,-1 0 1,1-6-152,4-4 0,-4-3-76,-6-2 0,4-1-39,1-4 0,-1 4-40,-4-4 0,-7-1 4,-3 1 0,2-1-44,-2 1 0,0 4-99,-5-3 1,-2 2 112,-3 3 1,-3-1-124,-7 0 1,0 2 54,1 3 0,-3 4 96,-2 6 0,-2 1 69,-4 4 1,-3 5-103,4 10 0,3 3 13,1 6 0,0 0-4,6 1 0,-4 4 12,8 0 1,3 7 88,3-2 0,2 2-92,2-2 1,2 4-232,2-4 1,5-1-94,5 1 1,3-7-120,2 3 0,4-6 209,6-4 0,3-4 79,2-6 0,-3-1-305,3 1 1,2-7-419,-2-3 0,2-5 834,-1-5 0,-4-10 0,5-7 0</inkml:trace>
  <inkml:trace contextRef="#ctx0" brushRef="#br0" timeOffset="1498">3323 16 7569,'-7'-9'1089,"4"3"-908,-7 6 1,7 2 100,-2 2 0,3 11 78,2 10 1,5 6 361,0 8 0,2 5-402,-2 10 1,-4 10 40,4-1 0,2 4 170,-2 7 0,1-2-391,-1 11 0,2-6 95,2 1 0,3-8-52,-7-1 1,6-7-21,-1 2 0,-2-6-378,2-4 0,-2-8-348,2-7 1,3-8-972,-3-1 1,3-7 77,2-9 1456,-1-6 0,3-6 0,-1-7 0,-1 2 0,-4 1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1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265 162 7569,'0'-19'-16,"-1"-1"8,-4 2 0,3 2 89,-3 1 1,4 0 0,1 1 0,0 4 255,0 0 0,0 5 413,0-5-503,0 7 236,0-3 1,5 12-251,-1 4 1,6 9-100,-5 6 1,0 11-78,-5 8 0,5 2 109,0 8 0,0 0-127,-5 4 1,5 6-186,0 0 1,-1 4 145,-4-4 0,2 0-73,3-5 0,-3-2 48,2-3 0,-2-4 28,-2-6 1,0 0-29,0 0 0,0-6 8,0-4 0,0-3-115,0-1 0,0-6 38,0 1 0,0-7-55,0 1 0,0-7 104,0-2 8,0-7 1,0 5-585,0-3-693,0-3 910,0 4 0,-6-19 0,-3-3 1</inkml:trace>
  <inkml:trace contextRef="#ctx0" brushRef="#br0" timeOffset="432">30 809 7569,'-15'0'446,"7"-2"740,3-3-1066,4 4-25,1-6 98,6 7 0,2 8 39,7 7 1,0 2 85,0 7 0,1 2-135,3 8 0,-1 4-37,7 6 0,-5 0-119,4 0 0,-4 2 164,4 3-255,-6-3 0,10 4 0,-5-6 133,0 1 0,3-1-84,-7 0 1,3-5 32,-3 0 1,-3-6-146,4 1 0,-5-8 58,-5-1 0,3-7 19,-4 1 0,0-2 26,0-3 0,-4-5 19,5-5 139,-7 5-129,4-8 3,-7 6 108,0-27 1,5 2 184,0-16 1,1 1-222,-1-1 0,-2-4-36,7-6 0,-5-5-77,5 0 0,-5-5 130,5 5-336,-1 0 0,0 5 0,-3 2-164,1 3 0,-1 3-232,4 6 0,1 6 195,-6-1 0,7 6-582,-2-6 1022,3 7 0,1-10 0,1 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3.7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382 412 7659,'-14'0'451,"-1"0"0,5 0 10,0 0-219,1 0 1,-6 0-8,0 0 0,0 0-12,1 0 1,-3 1 16,-2 4 0,1 3 89,-7 7 1,6 5 24,-6-1 1,2 9-58,-1 1 1,-2 1-105,6 4 1,1 7-57,4-2 0,7 8-82,3-2 0,3-1-68,2 5 1,0 0-289,0-5 0,12 1-126,2-10 1,6 4 0,1-5-1079,9-1 1058,-1-9 1,9 3 0,-4-8-1001,5-1 1073,-3-8 0,11-4 1,-3-7 373,2-4 0,0-10 0,4-8 0,3-6 0</inkml:trace>
  <inkml:trace contextRef="#ctx0" brushRef="#br0" timeOffset="281">985 691 7569,'5'-29'0,"0"-1"0,0 6 173,-5-1 1,-5 7 297,0-1 1,-7 2-97,3 3 1,-4 0 30,-2 5 1,-1 2-145,-4 7 0,-1 0 1,-5 2 199,1 3-280,1 9 0,-4 4-59,3 7 1,-1 4-79,7 6 1,-6 4 79,6-5 1,4 7-61,5-2 0,7 3-35,-2 3 0,3-8-242,2-3 1,2 2-180,3-1 0,8-6 0,8-6 4,2-2 1,-3-1-395,4-6 575,1 1 1,2-7-82,-2-3 0,3-5 115,-4-5 0,2-4 0,0-9-220,-1-2 232,-7-6 1,3 3 0,-6-6-263,-1-1 64,1 1 0,-7-2 358,-3-4 0,-3 4 0,-2-11 0,0 4 0</inkml:trace>
  <inkml:trace contextRef="#ctx0" brushRef="#br0" timeOffset="657">1279 764 7760,'0'30'-66,"0"-7"0,0 3 1,0-5-281,0 2 784,0-5 0,0 8 1,0-6 268,0-2-709,0-9 1,0 4 90,0-3-242,0-3 68,0-1 27,0-6 289,7-13-213,1-3 0,2-14 0,-1 1-65,3 0 60,7-1 1,-2-1-58,2-3 0,3 3 46,-3-3 1,6 3 3,-6 1 1,2 6 42,-1-1 1,-4 7 0,4 0 45,-4 7-7,-1 4 0,0 2 28,-1 1 22,1 5 1,-7 7-92,-3 7 0,2 1 100,-2 4 1,4 3-142,-4 6 0,2-4 1,-4-1-2,2 2-114,0 2 0,-3 1 1,1 1-121,2-1 0,1-1-713,-1-3 634,-3 2 1,9-9-1,-4 4-679,1-6 591,-5 2 396,10-10 0,-5 0 0,7-1 0</inkml:trace>
  <inkml:trace contextRef="#ctx0" brushRef="#br0" timeOffset="1018">2220 397 7569,'-17'0'141,"-2"0"1,2 2 0,-2 2-149,3 6 284,1-3 1,0 6 375,0-3 1,1 8-495,-1 1 1,5 1 0,2-5-147,2-1-39,1 1 1,13 0 0,5-1-232,5 1 258,8 0 0,-2-1-137,11 1 0,-4 5-43,3-1 0,-1 3 79,1-3 1,-5 4 0,3 5-82,-6-4 98,-8 4 1,1-5 2,-9 6 1,-3 1-1,-7-1 131,0 0-5,-7 1 0,-6-2-28,-7-4 0,-1 2 143,2-6 1,-4-1-151,-7-4 1,2-5-9,4 0 1,-4-7 26,4 2 0,2-3-127,3-2 1,3 0-302,1 0 239,0-7 1,7 4 0,3-7-398,3-1 278,2-3 1,7-5 0,3-1-481,3 2 758,2-5 0,6 7 0,2-5 0</inkml:trace>
  <inkml:trace contextRef="#ctx0" brushRef="#br0" timeOffset="1359">2734 15 7569,'-14'-7'0,"4"6"1387,0-4-336,7 3-667,-4 2 1,9 8-176,3 7 0,-2 6 0,7 9 74,1-1-159,-4 7 0,6-2 1,-3 7 253,3 0-231,1 5 0,-4-7 46,0 10 0,0-2-41,4 7 0,-4-5 1,-2 3 168,-1-1-506,4-2 0,-7-5 1,4 0-537,-2 0 125,-1 0 1,-5-6 302,0-4 0,2 0-262,3-4 1,-4 1 0,4-12-1109,-3-1 779,-2-1 884,0-3 0,-7 1 0,-1 0 0</inkml:trace>
  <inkml:trace contextRef="#ctx0" brushRef="#br0" timeOffset="1551">2661 485 7569,'-8'0'2241,"1"0"-1710,7 0 0,7 5 1,4 2-95,7 1-288,5 2 0,8-1-165,3 1 0,4-2 0,6 4-554,0-2 0,0-6-1210,0 6 1780,0 0 0,7 5 0,1-1 0</inkml:trace>
  <inkml:trace contextRef="#ctx0" brushRef="#br0" timeOffset="2068">3454 882 7569,'-13'15'398,"4"-1"0,0 1 199,5 0-369,2-1 0,-5 6 181,7 0 1,0-1-159,0-4 1,2 0-138,3-1 1,-3-4-300,2 0 234,5-7 1,-6 4 34,7-7 1,-5-7 40,4-3 0,-5-4-74,1-6 0,1 1 74,-1-11 0,2 4-14,-3-8 0,-2 1-105,3-1 0,1 3 67,-1-4 1,2-1-170,-2 2 0,-2-5-171,7 5 1,-5-7-277,5 2 0,-2 3 156,2 1 0,3 9-231,-4 2 1,4 7 201,2 3 1,2 6 0,0 8-560,3 0 975,6 0 0,-3 0 0,6 0 0</inkml:trace>
  <inkml:trace contextRef="#ctx0" brushRef="#br0" timeOffset="2551">4395 632 7484,'-14'0'-84,"-3"0"239,-2 0 0,2 0 296,-2 0 0,1-2-294,-2-2 0,4 2 93,-4-3-207,-3 3 0,5 2 0,-6 0 194,-2 0 0,3 5-54,-2 0 0,2 12 8,-1-3 0,-2 6 101,6-1 1,1 4-98,4 7 1,2-1-30,3 0 0,4 1 0,6-1 253,0 1-376,6-1 0,2-4-449,7-1 0,8-4 274,6 4 0,2-7 0,7-1-115,-2-5 89,11-7 0,-13 2-142,10-6 1,-3-2 73,3-2 0,-4-10-38,-1-5 1,-7-1 223,3 6 1,-6-8-1,-4-1-172,-6 1 400,-2-6 0,-4 10 0,-2-5-14,-1 2-200,-7-5 0,4 4 1,-7-4 654,0 2-431,0 6 1,0-8 0,0 6 294,0 2-162,0 2-169,0 1 1,0 5 99,0 1-254,6 5 10,-4-2 1,6 12 0,-5 6 1,2 6 13,0-2 1,0 12-63,0-4 0,5 4-50,-5 1 1,4 1-203,-4-1 0,2 1-201,-2-1 1,-2-1 222,7-4 0,-5 2-373,4-6 0,0 0 0,2-6-920,-1 1 1552,0-7 0,4 5 0,1-5 0</inkml:trace>
  <inkml:trace contextRef="#ctx0" brushRef="#br0" timeOffset="2810">4983 706 7700,'8'0'1186,"1"0"194,-5 0-1128,-2 6 1,5 2-70,-7 7 1,4 5 0,1 1 411,-1 2-364,-3 1 0,-1 1 1,0-1 288,0 2-451,0 2 0,0-3 0,0-3-215,0 0-122,0-3 1,0-4-367,0 0 1,0-1 316,0 1 136,0-7-1239,0-1 1420,7-7 0,1-13 0,7-4 0</inkml:trace>
  <inkml:trace contextRef="#ctx0" brushRef="#br0" timeOffset="2951">4983 191 7569,'-15'0'-178,"1"0"-49,-1 0 1,7 2 75,3 3 1,3 3-1,2 7 1,9-1 150,5 1 0,7 6 0,9 2 0</inkml:trace>
  <inkml:trace contextRef="#ctx0" brushRef="#br0" timeOffset="3276">5395 1044 7511,'-15'8'1661,"0"-2"-1420,7-6 1,2-6-24,6-4 1,0-8-178,0-2 1,6-6 0,6 2 254,6-4-164,-2-1 1,7-6 0,-4 1-87,6 1-29,3 2 1,-4 2-1,1 0 119,1-1-72,2 7 1,-4-3 0,1 7 228,1 1-149,-5 1 1,5 9-64,-6 3 1,4 4-1,-4 1 0,-1 1 0,-4 6 52,0 7-240,-1 8 1,-4 7-255,0 1 1,-7 5 145,2 5 1,-2 2-183,2 2 0,-3-5 66,3 1 0,1-3 0,1 1-623,1-9 80,2 1 0,0-13 874,0 8 0,-1-14 0,6 2 0</inkml:trace>
  <inkml:trace contextRef="#ctx0" brushRef="#br0" timeOffset="3548">6159 15 7569,'-8'-8'390,"-5"1"1,10 7 273,-7 0 1,7 2 0,-2 4-207,3 9 0,4 1-323,3 9 1,-2 4 0,7 7 55,1 2-69,2 7 0,0 3 1,-1 6 255,-3 1-304,-5 2 1,7 2 0,-6 0-382,-2 0-8,5 0 1,-4-2-400,6-3 0,-7-4 511,2-6 0,1-1 50,-1-4 0,0 2-365,-5-7 0,5-6 0,0-9 518,-2-2 0,-8-3 0,-3 1 0</inkml:trace>
  <inkml:trace contextRef="#ctx0" brushRef="#br0" timeOffset="4009">6144 485 7569,'0'-15'2059,"-6"1"-1870,4-1 0,-3 0 1,12 2 173,8 3-308,-1-3 0,16 7-136,-1-4 0,7-3-324,8 3 1,2 4 0,0-1-1161,-2 1 1111,10 4 1,-15-5 0,10 7 453,-4 0 0,0 0 0,-1 0 0,-2 2-535,-3 3 535,-3-3 0,-8 6 0,-3-5 0,-6 2 0,-3 0 0,-1 0-25,0 0 138,-7 0 1,-3-5 380,-10 0-193,-3-7 1,-7 5-1,-1-3 644,-4 4-610,4 1 1,-12 0 0,4 0 609,-4 0-677,-2 6 0,6 3 1,-1 7 407,-1 3-527,5-2 0,-5 11 69,6-4 0,7 4-240,8 1 1,4 2 0,2 2 70,4 1 1,10 5 0,10-3 0,4 2-22,5 3-26,4-5 0,6 4 1,0-7 45,0-5-88,-6 1 0,-2-7 1,-9 2-560,-2-4 433,3-4 1,-19-1 271,1-1 0,-7-4 58,-3 0 1,-8-5 146,-6 5 1,-8-7-185,-7 2 1,-2 1-1,-3 1 108,-6 1-384,4 2 1,-4 0-1,4-1-459,-2 3 570,6-6 1,-4 3 37,6-4 0,1-4 0,-1 6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0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12 7569,'-15'-8'362,"2"4"1199,3 8-1515,4 10 0,6 4 149,0 7 0,4 6-166,1 8 1,7 8 57,-2 2 0,-2 10-21,2-5 0,-1 11 79,6-6 0,-5 10-52,0-1 1,-2-7-26,2-2 0,1-6 3,-6 1 1,5-3-146,-5-7 1,1-6-25,-1-4 0,-3 0-139,3-4 1,1 1 16,-1-12 0,0 6-147,-5-6 0,2-4-10,2-5 123,-2-7-1074,5 4 415,-1-7 913,-4-7 0,11-8 0,-5-7 0</inkml:trace>
  <inkml:trace contextRef="#ctx0" brushRef="#br0" timeOffset="545">471 717 7943,'0'15'187,"0"0"0,5-1-187,0 1 0,4 5 29,-4-1 0,5 7 307,-5-1 0,5-2-303,-5 1 1,5-1 1,-6 2 0,3-2-13,-2-4 1,-3-7 41,2 2 1,-2-2-36,-2-4 0,2-2-2,3-6 1,-2-1 2,7-4 0,-5-10-3,4-9 1,1-4-26,5-2 0,0 1 1,-1 0 1,1 1-14,0 3 1,-1-1 87,1 7 1,5-1 5,-1 5 0,-2 7-56,-3 3 0,-7 4 0,8 1 0,-4 6-97,4 4 0,-6 3-79,1 2 0,-5 4 164,5 1 1,-7 1-50,2-1 1,2-4-114,-2 4 0,4-9 97,-4-1 1,2-5-70,-2 5 89,-4-7 1,8 3 15,-5-6 1,0 0 21,5 0 0,-4-1 123,5-4 0,0-3-79,5-7 0,-1-5-50,1 1 0,0-6 6,-1 6 1,1-6 36,0 6 0,0-6 2,-1 6 0,-4-6 7,0 6 9,0-1-12,4 5-47,1 7 291,-7 2 0,-1 12-42,-7 4 0,1 3-146,4 2 0,-3 1-49,3 4 0,-4 1 3,-1 3 0,5 4-82,0-3 1,2-3-171,-2 3 0,-2-2-63,7 1 0,-5 2-293,4-6 0,0 1-397,0-1 0,4-5 381,-3-1 0,3-1 562,2-8 0,0 7 0,-1-4 0</inkml:trace>
  <inkml:trace contextRef="#ctx0" brushRef="#br0" timeOffset="1091">1617 791 7569,'0'24'479,"0"1"0,0 1-256,0 8 1,0 4-60,0 6 1,0 8-94,0 7 0,2 1 31,3 9 0,-2 1-68,7 9 0,-7-3 1,2 6 342,-3-2-240,4 5 1,-4-10 0,3 4 229,-3-4-296,-2-8 1,-5-4-159,0-9 1,-2-5 149,2-10 1,2-3-1,-5-8-88,1-3-25,2-4-151,-1-13 258,-2-1 0,0-11 1,3-4 64,3-7-226,-5-16 1,6 0 0,-4-13-352,3 0 343,2-13 0,2 1-25,3-12 1,-4-12-3,4-8 1,2-10-1,-2-2-943,-4 47 1,1 0 1056,2 1 0,0-1 1,-2-4-1,0-2 1,1 4-1,2-1 60,-2 0 1,0 1-99,9-41 1,-4 8-7,7 9 1,-1 11-8,1-1 1,1 14 216,4 6 1,-4 9 81,4 6 1,1 10-94,-1 4 1,1 9-105,-2 1 1,-2 6 0,2 1 63,-2 6 875,-3 6 1,3 10-820,2 1 0,-2 8-40,2 1 1,-2 2 0,-3 8-59,1 2-101,0 2 0,-7 2 1,-2 3-122,1 1 13,-5-7 0,2-1 72,-8-7 0,0 5 50,-6-4 0,-4-1 0,-6-6-9,2-4 17,2-3 0,1-4-23,1 2 1,-6-7 19,0 3 1,1-9 0,4 2-183,0-1 139,1-2 0,4-5 0,0 0-634,-1 0 427,4-7 1,1 4-180,6-7 1,0 0 169,0-4 0,0-1 293,0 0 0,0 0 0,13-6 0,3-2 0</inkml:trace>
  <inkml:trace contextRef="#ctx0" brushRef="#br0" timeOffset="1500">2499 629 7569,'9'-15'153,"-5"1"1,3-1 0,-2 0 407,-2 1-138,-1 5-297,-2-4 1,-2 10 0,-3-5 247,-5 1-252,4 3 0,-7 5 1,1 4 17,-6 5-5,2 9 0,-7-1 39,4 7 0,2-1-40,-2 6 0,-3-1 1,3 2 275,1 4-285,2-4 0,3 11 11,3-3 1,3-1-18,7 1 0,0-5 0,0 4-594,0-2 366,7-2 1,6-5-33,6 1 0,3-2-19,-3-4 1,2-3-39,4-6 0,1-2 104,-6-3 1,4-4 42,-4-6 0,4 0 19,-4 0 0,4-6 21,-4-4 0,0-8-20,-6-1 1,1-8-6,0 3 0,-1-4 14,1-1 1,-7 1-17,-3 4 1,2-4-83,-2 3 1,-1-3-10,-4-1 1,-4 1-146,-1 4 0,-5-2 150,5 6 1,-5-4 18,5 4 1,-5 0-645,6 6 1,-6 4 748,5 0 0,-7 0 0,4-4 0</inkml:trace>
  <inkml:trace contextRef="#ctx0" brushRef="#br0" timeOffset="1835">2940 570 7569,'-14'-5'0,"-1"1"0,0-1 42,1 5 0,-1 0 0,0 0 1,5 0 269,1 0 1,-1 6 470,-5 4 1,5-2-571,0 2 0,7 0-35,-2 4 1,4 3-1,1 2 0,1-2-98,4 2 1,3-1-193,7 2 0,1-2 66,4 6 0,1-4-74,4 4 0,1-4-103,-7 4 0,6 1 108,-5 4 0,-1 1-6,-4-1 0,0 1 101,-1-1 0,-1 0 22,-3 1 0,-3-1-5,-7 1 1,0-1 4,0 0 0,-2-4-44,-3-1 1,-1-6 59,-4 2 1,-3-5 0,3-6 361,-3-4-353,5-3 0,-5-2-816,3 0 372,-3 0 1,0-2-194,3-3 1,-2-4 233,8-11 0,-1 2 376,5-6 0,6-1 0,2-4 0</inkml:trace>
  <inkml:trace contextRef="#ctx0" brushRef="#br0" timeOffset="2166">3293 879 7569,'8'0'0,"5"-2"556,-3-3-209,3 4-110,2-12 0,5 5-36,-1-7 1,6 0-38,-6 1 1,6-3-109,-6-2 1,6 1 64,-6-7 0,1 6 7,-5-6 1,-1 2 61,1-1 0,-7-2-35,-3 6 1,-3-5-34,-2 6 1,-2-1-75,-3 6 1,-5 4-143,-9 0 0,1 7 105,-7-2 0,6 3-87,-6 2 0,1 7 153,-6 2 0,3 6 84,2 5 1,-3 3-134,4 6 0,3 2-41,1 3 0,5 4 908,6 6 0,2 2-377,7 3 0,0-4-298,0 4 1,10 2-292,9-2 0,8-5-377,17-5 1,-2-1 440,12 1 0,2-9 66,7-11 1,1-4-1234,9-5 904,-2-4 0,9-12 1,-7-3-1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9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617 441 7569,'-14'-5'819,"-1"0"-449,7 0 164,-5-1 456,11 4-722,-11-11 1,12 10-105,-4-7 0,5 7-33,5-2 1,4 3-93,11 2 0,-2 0 156,6 0 0,1 0-98,4 0 1,6 7-120,-1 3 1,0 3-125,-4 1 0,-3 3-408,-2 2 0,-1-1 397,-9 7 0,1-6 44,-11 6 0,0-1-62,-5 6 1,-1-1-191,-4 1 0,-5 4 283,-10 0 0,-1-1 86,-4-9 1,-2 2 171,2-6 1,2 0-91,-1-6 1,6-1 334,-2-3-241,4-3-58,1-7-51,7 6 1,3-4-160,10 3 1,8-2 24,7 2 1,6-2 126,-2 7-105,4 0 0,2 0 1,-1-1-6,0 3 0,1 6-138,-1 1 0,-6 1 151,-3-5 1,-9 6-2,-1 3 1,-7-1 17,2 2 0,-7-2 20,-7 1 1,-1 2 215,-10-6 1,-1 4 47,1-4-96,-6 0 0,5-6 1,-5-1 23,1-3 1,1 2-75,-6-8 1,1 3-52,0-2 0,-1-3-151,1 2 1,-1-2 87,1-2 0,5 0-157,-1 0 1,7-2-533,-1-2 0,2 0 120,2-6 0,2 6-121,4-6 0,-3 0 325,7-5 1,0-4 356,5-1 0,13-6 0,4 3 0</inkml:trace>
  <inkml:trace contextRef="#ctx0" brushRef="#br0" timeOffset="474">970 176 7569,'-14'-22'142,"-1"0"27,0 8 1,-4-1 66,-1 0 1,-6 1 316,1-1 0,-2 0-229,-3 0 0,-4 6-148,0-1 0,-2 7-121,1-2 0,3 3 92,-8 2 1,1 7-9,-5 2 0,2 6-12,3 5 0,-2 3 12,6 6 1,-4 2-37,5 3 1,-5 10-123,4 10 1,-2 5 65,7 5 0,-2 3-48,7 6 1,4 9-253,1 6 1,11-5 146,4 6 0,3-4 118,2 3 0,8-5-189,7 0 1,6-1-269,9 1 1,7-4 257,7-11 0,2-2-2,8-8 0,0-7 109,5-7 1,1-6-7,4-9 0,1-3-35,4-6 0,1-7-6,-6-13 1,1-2 435,-1-3 1,-4-4-148,4-11 0,-5-8-43,-6-6 1,-2-9-72,-7-1 1,-6 0-6,-4-5 1,-5-3 35,-4-2 1,-6-3-1,-7-4 132,-2-2-126,-7 2 0,2-11 22,-10 4 0,-5-6-272,-9-4 1,1-5 34,-7-10 1,1 6 22,-6 4 0,-1 6 10,-3 18 0,3 0-196,-3 15 0,4 5 135,6 15 0,-2 2 72,6 8 0,0 5 86,6 5 0,-3 2 0,1 2 0,-2 0 0,0 0 0,-2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3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133 131 7224,'-8'0'588,"1"0"-77,7 0-360,0-7 38,-7 6-25,6-6-59,-6 7 0,6 0 27,-4 0-70,3 0 0,-6 0-25,3 0 0,2 0 47,-7 0-9,7 0 0,-9 7-3,7 3 0,-4-2-51,4 2 1,-5-1 18,5 6 0,-5 5 1,5-1 60,2-1-117,1-1 1,2 2 10,0 1 1,0-1 0,0-4 0,2 0-7,3-1 0,3 0-15,7-5 1,1 3 0,2-7-79,2-2 48,6-1 0,-8-2 7,6 0 1,-4-7-5,4-3 0,-6-3 22,2-2 0,-4-4 0,-1-1 1,-2 1 34,-3 4 1,1-5 4,-6 1 1,0-2 11,-5 1 1,0 2 100,0-6 1,-6 6-58,-4-2 0,-3-1-51,-2 1 0,0 1 113,1 4 1,-3 2-40,-2 3 1,2-1-35,-2 6 0,2 1-81,3 9 1,-6 3-148,1 7 1,1 6 14,8 4 0,-3 3-163,3 1 0,3 0 163,2 1 1,5-1-3,5 1 161,4-8 0,18 13 0,4-4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5.2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368 662 7569,'-7'-9'-473,"5"-4"512,-11 5 0,10-2 309,-7 1 0,1 5-107,-6-1 1,5-1-36,0 1 0,0 0-89,-4 5 1,-1 0-97,0 0 0,-4 0 66,-1 0 0,1 2 26,4 3 0,-5 3 8,1 7 0,-1 1-22,5 3 1,1-1-8,-1 7 0,0-1-31,1 6 0,4-1-101,0 1 0,7-1 58,-2 0 1,3 6-113,2-1 0,0 0 117,0-4 1,8-3-35,7-2 1,1-4-294,9-6 0,-1-5 118,6-1 0,1-5-10,3 1 1,-3-12 100,3-8 0,2-1 9,-1-8 0,-1-1-5,-5-4 0,-1-1-5,-3 1 0,-1-5 363,-9-1 0,3-4-145,-8 5 0,-4-7-105,-1 2 0,-2-4 64,2-1 1,-3-5 120,3 0 0,-4-5-142,-1 5 0,0-5-45,0 5 1,0 2 100,0 8 0,0 3-10,0 7 1,0 6 163,0 3-240,0 10-107,0-3 0,0 13 140,0 0 0,0 13 7,0 12 1,0 3 42,0 1 0,0 12 2,0 3 0,0 3-59,0-3 0,0 5-4,0 0 1,5 5-166,0-5 1,0 2 63,-5-2 0,0-5 109,0 0 0,0-2-236,0-7 1,5-1-366,0-5 0,5 1 121,-5-1 1,6-6-211,-1-3 0,3-6 113,2-4 517,-1-3 0,7-7 0,2 0 0</inkml:trace>
  <inkml:trace contextRef="#ctx0" brushRef="#br0" timeOffset="725">897 794 7569,'0'15'248,"0"-1"0,0 6-100,0-1 0,0 6-104,0-5 0,0 4 112,0-4 0,0-1-77,0-4 0,5 0 85,0-1 293,-1-5 9,-4-3-142,7-6-253,-5-6 1,4-8-1,-4-7 259,3-2-221,-4-1 0,6-6 5,-7 1 0,5 0-37,0-1 0,1-6 1,-3-1-168,2-1 49,0-4 0,0 9 1,2-4-83,1 1 128,2 1 1,-1 12 0,1 4-32,2 3 47,1 1 0,1 2 0,1 3-32,0 5-105,0-3 0,1 6-190,4-3 0,-4 4 16,3 1 0,-2 1 0,-1 4-372,4 5 497,-4-3 1,4 6-1,-9-5-195,-1 0 245,0 5 1,4-5 0,-1 7-275,-3 0 230,-3-1 0,-2 1 295,0 0-81,-1-1 0,-4-4 191,0 0 0,0-5 311,0 5-296,-6 0-12,4-2 1,-9 0 281,6-3-279,-6-4 45,9 6-192,-5-7 23,7 0-183,0 6 108,0-4 0,0 11 0,0-3 19,0 3 0,2 2-151,3-1 124,-3 1 1,4 5-1,-6-1 42,0-1-56,7 5 0,-4-7 1,5 4-43,-1-4 49,4 6 0,-3-6-104,7 4 0,0-9 59,-1-1 1,6-2-6,-1 2 0,3 1 11,-3-6 1,3 0 0,4-5 4,-2 0-12,1 0 1,-1-2 0,1-3-1,1-4 7,2-4 0,-6-4 1,-2-1 4,-4-1 13,-1-1 0,-2 0 0,-3-1 118,-5-2-66,3 5 1,-6-9-65,3 2 1,-10-3 6,-5-1 0,-5 0 0,-3-1 40,-1 1-68,-8 6 1,5-5 0,-8 5-501,1 0 354,-1 2 1,6 7 0,1 0-625,2 5 440,-5 2 1,9 7-204,-2 0 0,7 0 124,2 0 1,7 2-328,-2 3 752,4 3 0,7 7 0,2-1 0</inkml:trace>
  <inkml:trace contextRef="#ctx0" brushRef="#br0" timeOffset="1317">2102 632 7133,'0'15'445,"0"0"0,0 4-128,0 1 1,0 6 0,0-2 279,0 4-475,0 8 0,2-3 1,1 6 338,2 2-324,0 1 1,0 2 0,1 0 229,2 1-229,-4 5 0,2-9-37,-6 3 0,5-5-44,0 1 0,0 0 0,-5-5 303,0-3-336,6-7 1,-4 1-164,3-6 0,-3-1-13,-2-4 179,0 0 37,-7-7 1,4-3 75,-7-10-153,7-3 0,-4-14 11,7-2 1,-5-1-13,0-4 0,1 0 17,4-16 0,0 5-2,0-9 0,1-5 1,2-3-377,2-6 250,7-7 1,-4 3 0,7-8 12,-1-3 14,1 3 1,5 0 0,-1 9-535,-1 6 473,5-2 0,-7 21 179,4-3 1,1 16-67,-1 3 0,1 8 1,-3 3-125,2 5 158,-1 2 1,-4 9-1,0 3 55,-1 4-89,1 5 1,0 2 9,-1 3 1,-4 3-3,0 2 1,-7 4-9,2-4 1,-3 6 38,-2 4 0,0-3-43,0 3 0,-5 2 12,0-1 0,-8-1 0,0-5 164,-5 1-41,-2-1 0,4-4-97,-4-1 0,4-6 14,-4 2 0,-1-9 6,2-1 0,-1-7-252,5 2-363,1-3 390,-1-2 1,7-2 145,3-3 0,3-3-44,2-7 115,7 7 0,7-11 0,9 2 0</inkml:trace>
  <inkml:trace contextRef="#ctx0" brushRef="#br0" timeOffset="1719">2925 588 7569,'0'-8'269,"-5"0"213,0 3-287,-6 3 0,3-6 117,-7 3 1,0 4 266,1-4-438,-1 3 1,0 9-1,1 2 226,-1 4-194,0 2 1,1 1-24,-1 4 0,0-2-12,0 7 1,6-1-23,-1 5 1,7-4-128,-2-1 1,3-1 124,2 2 1,7 1 37,2-7 0,6 1-292,5-5 0,-2-1-101,6 1 0,1-2-1,4-3 1,-4-3 110,-1-7 0,-1 0 0,3 0 12,-1 0 82,-7-7 1,8-1-20,-7-7 1,1 0 15,-5 1 1,-6-6 2,1 1 0,-7-6 26,2 5 1,-3-6 69,-2 2 1,-2 1-23,-3-1 0,2-1-151,-7-4 0,1 1-154,-6 3 0,2-1 54,3 7 0,-1-1-138,6 5 1,-5 6-21,5-1 91,0 6 281,5-2 0,7-1 0,1-1 0</inkml:trace>
  <inkml:trace contextRef="#ctx0" brushRef="#br0" timeOffset="2158">3381 632 7569,'8'-1'0,"-3"-4"94,-3 3 0,-1-4 898,4 6-692,-3 0 1,4 1 203,-6 4-370,7 3 1,-5 12-1,2-1 194,-2-1-198,-2 5 1,0-5 0,0 5 225,0-2-305,0 5 0,0-9 1,2 2 16,3-2 23,3 4 1,2-5-1,-1 2 177,3-6-546,1 1 1,2-12 110,-1 4 1,3-3-1,1-2-38,1 0 1,1-2 16,-6-3 0,1-3 97,0-7 1,0 1 10,-1-1 39,-6 0 0,5-4 1,-4-1 26,-1 2 0,3-3 45,-6 1 0,5-4 264,-5 4-176,6 1 0,-9 4-4,3 0 0,1 1-103,-1-1 1,2 7 33,-2 3-90,-4 3 0,6 4-77,-7 3 67,6 3 0,-4 12 0,5-1-127,-1-1 67,-4 5 1,9-2 0,-4 5-632,1-1 500,2-7 0,1 8-167,4-7 1,-4 1 2,9-5 0,-2-2 1,0-3 408,1-5 0,1-4 0,-5-1 0</inkml:trace>
  <inkml:trace contextRef="#ctx0" brushRef="#br0" timeOffset="2461">4248 30 7569,'0'-15'99,"0"7"110,0 1 1,0 25 677,0 7-655,0 6 0,5 1 0,0 4 233,-2 3-266,-1 14 1,-2-12 0,0 12 528,0 3-538,0 1 1,0-3 0,0-2 118,0-1 0,0 3-353,0-5 11,0 0 1,0-10 0,0-1-261,0-3 1,5 0 186,0-6-206,6 1 0,-8-8 1,6-2-58,-3-4 201,6-7 1,-9 2-656,7-6 1,-6 0 327,6-5 1,-5-7-581,5-3 1075,-7-9 0,10 3 0,-5-6 0</inkml:trace>
  <inkml:trace contextRef="#ctx0" brushRef="#br0" timeOffset="2628">4116 412 9837,'13'14'721,"-2"-4"0,16 0-505,4 1 1,4 3-428,10 0 1,0-1-1201,4-3 1411,-3 3 0,11 2 0,-5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5.7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457 30 7569,'-17'-9'169,"-2"0"1067,-6 3-847,4 1-296,-7 5 0,12 2 56,-4 2 1,4 0 44,1 6 0,-1-2-12,-4 1 1,4 5-123,-4-5 0,4 4-35,1 2 1,1 5 51,-1-1 1,-5 7-13,1-1 1,-1 9-102,5 5 1,1 6 63,-1 4 1,0 8-35,1 6 1,6 8 37,3-3 0,3 6-268,2 4 1,0-3 211,0 4 1,7-4-94,2-2 1,6 1 3,5-1 1,-4-11 19,4-3 1,2-8-72,3 3 1,3-12 76,1 2 0,0-9-89,1-1 1,4-10 89,0-4 0,7-5-12,-2-6 1,4-2 5,1-7 0,0-3 198,0-7 1,0-2-93,0-12 0,-4-2-95,-1-8 0,-8 1 6,-2-6 0,1 1 106,-6-1 1,-3-2 156,-1 7 0,-9-5-101,-1 4 0,-5 1 71,5 5 0,-7-1-19,2 1 177,-3-1-43,-2 1-108,0 0-6,0 6-86,0 8 12,0 8-10,0 7 0,5 18-5,0 7 0,-1 6-37,-4-2 0,0 2-113,0 4 1,2-4-96,3 3 1,-3 2 68,2-2 1,0 1 106,1-6 0,-4 0-550,4 1-97,3-7 0,-4 3-304,5-7-186,-5-6 1136,2-6 0,-6-7 0,0 0 0</inkml:trace>
  <inkml:trace contextRef="#ctx0" brushRef="#br0" timeOffset="191">662 898 7569,'-8'-9'152,"2"3"-246,6-1 0,6-1-53,4-7 0,10 1 123,4-1 1,4 5 182,1 0 1,7 1-315,3-6 1,4 2-237,1 3 1,0-8 139,0 3 1,0-3 250,0 4 0,-4-6 0,-1 1 0,0-8 0,5 11 0,0-5 0</inkml:trace>
  <inkml:trace contextRef="#ctx0" brushRef="#br0" timeOffset="435">1412 530 7569,'8'-8'438,"5"1"130,-11 14-259,11 1 1,-11 18-158,3 4 0,1 2 23,-1-2 0,2 4-7,-3 0 0,-2 7-1,3-2 1,1 4 38,-1 1 1,2-2-57,-2-2 1,1 7-48,4-3 0,2 3 41,-8-3 0,8 1-119,-2-1 1,3-2 16,1-3 0,3-3-154,2-6 1,4-3 170,7-2 0,-1 1 32,0-6 1,3-6-478,2-4 1,-2-7 73,8 2 1,-1-3-196,5-2 0,-2-2 57,-2-3 1,0-4-99,-5-11 1,1 2 134,-2-6 1,-8 4 79,4-5 0,-6 1 333,1-5 0,-4-1 0,-7 1 0</inkml:trace>
  <inkml:trace contextRef="#ctx0" brushRef="#br0" timeOffset="609">1633 1162 7569,'-17'0'1034,"4"0"-1696,13 0 1,13-6 697,7-4 1,11-5-193,3-4 0,7 1-47,-2-7 1,9 2-18,1-1 0,0-4 220,-5 3 0,0-2 0,0-3 0</inkml:trace>
  <inkml:trace contextRef="#ctx0" brushRef="#br0" timeOffset="824">1677 471 8077,'-15'-8'703,"13"2"0,11 6-843,15 0 0,4 0 38,1 0 0,7 0-151,3 0 1,4 0 241,1 0 1,0 0 117,0 0 0,0 0-305,0 0 1,-5 0-904,1 0 1101,-8 0 0,4 6 0,-6 2 0</inkml:trace>
  <inkml:trace contextRef="#ctx0" brushRef="#br0" timeOffset="1374">2441 545 7569,'8'24'-444,"-3"1"586,3-1 1,-4 12 315,5 3 1,0-3-153,0-1 1,4-3-129,-3 3 0,-2 1-11,2 3 1,-2 8-50,2-3 0,-2 2-8,-3-7 0,-3 2 47,3-7 1,-4 5 23,-1-4 0,0-1-36,0-5 40,0-6-112,0 5-32,-6-12-388,4-1 305,-4-8-46,6-33 0,0-1 15,0-22 0,0 4-134,0 1 1,0-2 100,0-3 1,5-2-59,-1-3 0,6-1 178,-5 6 1,7 0-38,-3 5 0,0 6 15,0 4 1,1 4-41,5 6 0,-5 3-11,-1 6 27,1 0 20,5 1 12,6 5 0,0 5 6,4 8 0,-2 11 82,-4 10 1,-2 7-21,2 3 0,4 10-25,2-1 0,2 5-57,3 0 1,1 2 8,3 3 0,-1-5-32,6-10 0,-5 4-112,5-4 1,-6-5 98,1-5 1,-3-1-141,-1-8 0,-1-2-91,1-8 234,-7-4 144,4-6-36,-4-6 1,-2-14 178,-6-9 1,-7-4-158,-8 4 1,0-1-52,0 1 1,-1-2 276,-4-4 1,1 3 79,-5-7 0,-1 1-115,-5-1 1,0-7-195,1 7 1,1-12-161,3 7 1,-3-6 70,3 5 1,2-2-290,-2 8 247,7 3 51,-4-7-1644,7 12 960,0-4 1,7 12-645,3 3 1328,3 10 0,1-3 0,1 5 0</inkml:trace>
  <inkml:trace contextRef="#ctx0" brushRef="#br0" timeOffset="1701">3808 501 7569,'0'29'139,"0"-4"438,0-1 0,0 2-197,0 9 0,0-3-30,0 7 1,2-4-146,3 4 0,-2 5-127,7 5 0,-5 0 105,4-5 1,1 5 22,5 0 1,-5 0 7,-1-5 0,1 0-77,5 0 0,1-1-71,4-4 1,-2-3-95,6-7 1,-4 1-124,4-1 0,1-6 29,4-3 0,1-4-94,-1-1 0,1-6 27,-1 1 1,5-6-81,1 0 1,4-2-197,-5-2 0,5-5 178,-4 0 1,0-8-112,0-2 1,-4-1 47,3-8 0,-8 4-48,-1-4 0,-7-1 93,1-4 1,-2 4 304,-3 1 0,-6-7 0,-1-7 0</inkml:trace>
  <inkml:trace contextRef="#ctx0" brushRef="#br0" timeOffset="1907">4058 1000 9277,'29'0'-65,"1"0"1,-1-4 8,1-1 1,4-7-363,0 2 0,2-3-164,-2-1 0,-3-1 76,4 0 506,-4-6 0,-2-2 0,1-6 0</inkml:trace>
  <inkml:trace contextRef="#ctx0" brushRef="#br0" timeOffset="2101">4073 442 7569,'-31'0'3276,"9"0"-2858,16 0-351,6 6 1,13-4-69,7 3 0,6-3-197,3-2 1,9 0-437,6 0 0,8-7 634,12-3 0,3-3 0,6-1 0</inkml:trace>
  <inkml:trace contextRef="#ctx0" brushRef="#br0" timeOffset="2867">4984 824 8022,'-16'-8'1763,"-4"1"-1037,18 7-442,-4 0 0,8 13-134,2 7 0,5 6-78,5 4 0,-4 6-158,0 3 0,-2 3 119,2 2 0,-4 0-62,-6 0 0,5 1 120,0-1 1,0-7-36,-5-2-209,0 2 31,0 1 72,0-1-25,0-7-1,0-16-18,0-7-63,0-27 0,-5 1 32,0-21 0,-5 1 55,6-5 1,-6-2 25,5-3 1,-2-9-49,2-11 0,4-4-107,-4-6 1,3 4 169,2-3 0,5-2 11,0 1 1,8 12-18,2 8 1,0 12 82,4 3 0,4 6-57,2 9 0,2 6-26,3 4 0,-1 2 86,0 3 0,1 5-67,-1 4 1,-4 4 4,-1 1 0,-1 6 146,2 4 1,-3 10-20,-2 4 0,-5 6-108,-1 4 0,0 2 2,-10 3 1,6 4 43,-5-4 1,0 3-33,-5 2 1,-6-5-1,-4 1 0,-3-3 62,-2 2 1,0 2 102,1-6 0,-6-1-73,0-5 0,-4 1 45,4-1 0,1 4-31,4-4 1,0 5 6,1-4 1,5-1-174,4 6 0,4-4 98,1-2 0,6-5-192,4 1 0,10-2 67,4 1 1,6-2 93,4-8 1,0 1-260,10 0 0,-3-6-364,8 1 1,-1-6 167,1 0 1,-4-2-142,4-2 0,-3-2 115,-2-2 0,-1-1-509,-4-10 961,-3 3 0,0-15 0,1 4 0</inkml:trace>
  <inkml:trace contextRef="#ctx0" brushRef="#br0" timeOffset="3507">6057 589 7569,'0'-16'1335,"0"2"-938,7 14 0,-1 14-37,4 5 0,1 7-143,-6 4 0,5 6-24,-5 3 1,5 3-1,-5 2 1,0 7-1,-5 3 1,1-2-37,4 2 0,-3-5-23,3 5 0,-4-8-145,-1-2 0,0-2 68,0-7 0,0-6-385,0-5 34,0-6-159,0 4 279,0-14-462,0-2 526,0-25-7,0 1 164,0-25 0,0 17-90,0-3 1,0 3-2,0-4-2,0 7 1,0-4-42,0 2 33,-6 4 1,4-7-48,-3 4 160,4 2-137,1-5 97,-7-3 1,5-1-16,-3-3 2,4 3 0,1-5-2,0-3 0,0 1 7,0-1 1,1 0-13,4-5 1,-1 6-1,5 4 0,-4 3 62,5 1 0,2 1 202,7 0-187,-3 6 1,7-3-1,-3 6-20,4 2 1,-2 7 7,-3 1 0,4 7-30,2-2 1,2 3 5,3 2 1,-1 3 14,1 7 1,1 2-6,3 12 1,2 7 71,3 8 1,-3 4-19,-7 1 1,-1 2-198,-3 3 0,1-4 137,-7 4 1,1-3 42,-5-2 1,-6 7-15,1 3 1,-6 3 8,0 2 1,-2-6-60,-2 1 1,0-5-8,0 5 1,0-11-58,0 1 0,0-8-79,0 3 0,0-6-579,0 1-21,0-3-449,0 5-6,0-12-410,0 4 1585,0-20 0,0-8 0,0-8 0</inkml:trace>
  <inkml:trace contextRef="#ctx0" brushRef="#br0" timeOffset="3699">6454 1059 7569,'29'0'229,"1"0"123,-1 0 0,7 0-789,3 0 1,4-5 189,1 0 1,6-11 165,4 1 81,3-3 0,-4-3 0,-3-2 0</inkml:trace>
  <inkml:trace contextRef="#ctx0" brushRef="#br0" timeOffset="3974">7380 427 7574,'-15'21'930,"7"2"1,2 16-601,6 1 0,0 1-135,0-7 0,0 3-1,0 7 1,0 5 66,0 0 0,0 9 126,0 0 1,0 1-58,0 5 0,0-4 95,0-1 1,1-5-277,4 0 0,5-8 45,9-2 1,4-2-314,7-7 0,1-6-70,3-5 0,-1-6-231,6 2 1,0-5 211,5-5 1,2-4-181,3-6 0,-3-2-164,3-2 1,1-10-1197,-1-5 1748,0-7 0,2-4 0,1-7 0</inkml:trace>
  <inkml:trace contextRef="#ctx0" brushRef="#br0" timeOffset="4460">8453 442 7981,'0'29'0,"0"1"467,0-1 1,0 5-15,0 1-257,0 12 0,0-6 70,0 13 1,0 1 8,0 9 1,0-5-127,0 0 0,0 3-80,0-8 1,0 4-15,0-9 1,5 0-146,0-5 0,1-4-4,-1-1 1,-2-8-603,7-2-125,-6 1-72,9-7-453,-5-1 469,6-7 877,8-8 0,1-20 0,6-4 0</inkml:trace>
  <inkml:trace contextRef="#ctx0" brushRef="#br0" timeOffset="4971">9320 486 7569,'-6'-23'0,"-4"4"643,3 2 966,-6 3-1230,-1-1 0,-9 2 321,-7 3-452,7 3 0,-9 7-29,2 0 0,3 7 32,2 3 0,6 4-68,-6 6 1,7-2-149,-2 7 0,9-1 23,1 5 1,7 1-22,-2-1 1,7 2-104,7 4 1,3-3-238,12 7 1,1-4 99,4 4 0,6 0-155,-1 5 0,10 5 176,-5 0 1,7-3 15,-7-2 0,2-3 0,0 8-404,-2-3 418,-6-9 0,-2 6 0,-10-4-24,-5 3 167,2-4 1,-16-2-1,3-7 157,-4 1-113,-7-1 0,-2-6 145,-7-4 1,-1 3-28,-4-3 0,-3 1-98,-6-5 0,-2-6-193,-4 1 1,3-2 109,-7 2 0,6 2 47,-1-8 0,3 1-69,1-5-74,7 0 0,2-1-102,6-4 0,7-5-287,3-10 0,10-1-164,5-3 0,10-9 33,4 4 644,4-11 0,8 3 0,1-7 0</inkml:trace>
  <inkml:trace contextRef="#ctx0" brushRef="#br0" timeOffset="5284">9982 604 7569,'-10'16'1015,"0"4"1,5-3-620,-5 8 1,7 4-27,-2 6-167,4-1 0,1 2 0,0 3 112,0 4 1,0 1-85,0 0 1,0 5-37,0 0 0,0 6 0,0-1 0,0-2 3,0 2 1,1-6 11,4 1 0,3-8-242,7-2 0,1-7 79,4 3 1,3 1-390,6-2 1,2-1 120,3-9 0,4 2-20,6-6 1,0-1 0,0-4 0,0-7-126,1-3 0,0 2 89,4-2 0,-3 0-51,3-5 1,-5-5-232,-5 0 1,2-7 90,-7 2 0,1-7-75,-6-3 1,-1-5 12,-4 6 530,-2-7 0,-8 3 0,1-7 0</inkml:trace>
  <inkml:trace contextRef="#ctx0" brushRef="#br0" timeOffset="5492">10055 986 7569,'-23'0'878,"9"0"-575,7 0 144,7 0-39,13 0 0,3 0-285,14 0 0,-1-5-122,1 0 0,10-6-212,5 1 1,2-3-328,-3-2 0,0 0 307,0 1 1,0-1 121,0 0 109,-6 0 0,4-6 0,-4-2 0</inkml:trace>
  <inkml:trace contextRef="#ctx0" brushRef="#br0" timeOffset="5668">10261 574 7569,'-15'-15'1315,"7"7"-1856,2-5 598,19 5 1,9-5-83,18 3 0,2-3-223,2 3 1,2 2-67,3-2 0,10 2-256,9-2 0,4-3 403,2 4 0,-1 2 0,1 1 1</inkml:trace>
  <inkml:trace contextRef="#ctx0" brushRef="#br0" timeOffset="5969">11407 545 7569,'-37'14'225,"3"1"0,-2 0 384,1 0 1,-1 6 137,2 3 1,1 4-244,-6 1 1,13 1-15,2-1 0,6-4-250,3-1 1,7 1-58,3 4 1,16 5-170,9 1 0,13-1-263,6-5 1,10 6 38,5-1 1,5 2-194,4-2 1,-6-1-178,7 6 1,-8-1-769,2 1 1099,-5 3 0,-22-11 0,-7 5-74,-6 0 0,-10-5 115,-3 4 1,-11 1 446,-9-2 0,-3 0 642,-11-4 1,-4-6-383,-11 1 1,-2-6 276,-3 6 1,-1-7-408,-4 1 0,-4-4-179,5-5 1,4 3-215,4-3 1,8-4-1446,7-1-1297,1-3 2766,6-2 0,-5 0 0,6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8.7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30 7569,'-15'0'442,"0"0"0,2-1-149,3-4 1,-3 3 73,4-3-218,2 4 0,-1 1-135,3 0 0,3 6 1,-4 4 10,-1 3 0,4 3 135,-7 4 1,7-2-5,-2 6 0,-1 1 93,1 4-217,0 1 0,5-6 0,0-1 184,0-2-242,6-1 0,-2-5 1,5-2 148,3-4 1,1 3 61,2-7-175,6 0 1,-5-5-1,4-2-53,-4-3 1,4-8-39,-1-7 1,1-6 74,-5 2 0,-1-4-203,1-1 109,-7-1 0,0 1 0,-4 1-179,0 4 1,1-3 156,-5 8-442,-6-1 0,-2 7 0,-9 3 564,-2 6 0,-4 2 0,-7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5.1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206 145 7569,'2'-22'40,"1"2"153,2 4 1,1 1 12,-1 0 1,-3 0 120,3 1-100,3 6 0,-5-4-90,7 7 1,-7 2 16,2 8 0,-3 5 148,-2 9-171,0 11 1,-2 12-1,-3 10 80,-4 6 1,0-1-61,0 11 0,-3 1 30,-7 4 0,2 3-297,-2 2 0,2-3 358,3 4-212,-8 2 1,6-9-1,-4 5-34,4 0 0,3-9 120,3-9 1,-1-2-289,6-8-62,-7 0 1,11-6 0,-4-4-271,3-5 1,2-9 4,0-6 375,0-2 0,2-9-67,3-3-315,3-4 0,2-7 1,0-6-73,1-6 0,2-5 578,2-6 0,3-5 0,0-1 0,-4 3 0,-1 1 0,-3 1 0</inkml:trace>
  <inkml:trace contextRef="#ctx0" brushRef="#br0" timeOffset="395">676 160 7721,'9'-6'597,"-3"4"1,-6 2-319,0 10 1,0 9-92,0 6 1,0 3 97,0 1-81,-6 7 0,2 1 36,-5 8 1,4-3 0,-4-1 143,3-2 0,-5 0-104,1 5 1,2-4-7,-2-1-148,6-7 1,-7 9 0,6-8 390,2-5-444,1 1 0,2-8 0,0 4-205,0-6-263,0-2 326,7-3 0,1-5 0,7-4-189,-1-4 0,6-1-12,0 0 89,6 0 0,-3-6 1,4-4-389,-2-3 259,3-2 0,-10 5 0,4 0-531,0-1 493,-3 4 0,-4-4 0,0 5-914,-1-3 572,1 6 689,0-3 0,-1-1 0,1-1 0</inkml:trace>
  <inkml:trace contextRef="#ctx0" brushRef="#br0" timeOffset="786">1147 572 7569,'0'-9'0,"0"3"1311,0 6-759,0-7-295,6 6 0,-2-6-17,5 7 1,1 0 126,5 0-265,0 0 0,4 0 0,1 0 234,-2 0-293,-2 0 0,-1 0 1,1 2 36,4 3-85,-10-4 0,9 12 0,-11-3-199,0 3 147,-1-4 0,-7 4 0,0-2 58,0 7 19,0-2 1,-2 6-1,-3-6 32,-4 3 0,-4-2-25,-2 2 1,0-2-6,1-3 0,-1 6 64,0 0 99,0-1 1,6-6 0,0-1 9,3-2 0,1-1-282,5 6 1,2-7-114,3-3 1,4 2 8,11-2-157,3-1 1,11-5 0,2-4-940,2-5 1287,7-3 0,8-8 0,5-2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4.1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74 7506,'-6'-15'-303,"-4"0"488,3 7 1,-1-5 689,3 3-617,3 4 59,-4-1 288,6 7-288,-7 0-120,6 0-82,-6 7 1,2 1 0,0 8 98,2 4 0,0 1-53,-2 4 1,3 7 16,-2-2 0,-3 9 70,2 0-141,0 3 0,0 7 1,0 2 34,2 1 1,0-4-16,-2 1 1,3 0-95,-3-5 1,4 6 170,1-10-226,0-1 1,0-5 0,0 0-32,0-1 0,0-3-9,0-6 38,0-3 0,1-6-67,4 0 70,3-1 1,2-5 0,0-5-29,2-2 0,1-4 24,1-2 1,1 0-19,0-6 0,-1 1-147,1-6 135,0 0 1,4 2 0,1 2-19,-2 1 1,-2 2 36,-1-2 0,5-1 0,-1 6 0,1-2-322,-6 2 193,1 4 0,0-6 0,0 7-249,-1 0 0,-4 0-139,0 0 190,0 0 0,4 0-62,1 0 1,-5 2 86,0 3 1,-5-4-426,4 4 251,-5 3 512,9 0 0,-12 7 0,6 0 0</inkml:trace>
  <inkml:trace contextRef="#ctx0" brushRef="#br0" timeOffset="264">750 676 7633,'-6'-8'194,"3"2"56,-7 6 1,5 0 31,-5 0 0,7 1 54,-2 4 1,3 3-75,2 7-141,0 0 0,0-1 0,0 3-14,0 2 1,0-2 81,0 2 1,0 3-280,0-3 0,0 2 14,0-1-147,0-4 0,5 6-422,0-8 538,7 1 1,-6-5-519,4 0 0,3-7 625,-3 2 0,3-10 0,2-3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6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45 654 7569,'-15'-15'0,"7"7"116,1 1 635,7 7 1,0 12-189,0 2-461,0 11 0,0-2 1,0 6 77,0 0 0,0 6-107,0-1 1,-1 0 57,-4-4 0,3-1-94,-3 1 1,4-8 39,1-2 0,0-4-59,0-1 175,0-7 20,0-1-449,0-7 1,4-17 131,1-2 1,5-11 134,-5 6 1,5-9-27,-5-1 1,1-2-27,-1 2 1,-3-4-25,3-6 1,-2 6 57,2 4 0,-2 0-3,7 5 1,-7-3 25,2 13 1,2-1-31,-2 6-12,6-1 0,-3 7 15,7 3 1,-5 3-19,-1 2 1,1 7 18,5 3 1,-5-2-18,0 1 0,4 1-33,6 5 0,-1 0-100,-4-1 1,0 1 19,0 0 1,4-2 52,1-3 0,-1 1-168,-4-6 199,0 6 0,-1-9 1,3 3-49,2-3 0,-2-4 12,2-3 1,-2 2 2,-3-7 0,1 0 52,0-5 0,-1 1 126,1-1 1,-2 0 28,-3 1 0,1-1-51,-6 0 1,5 1 207,-5-1-220,6 0 0,-9 0 132,3 1-94,-3-1 156,-2 0-196,0 1 1,0 4 3,0 0 1,-2 7-156,-3-2 141,-3 3 0,-7 2-102,0 0 1,1 7 54,-1 3 1,5 3 47,0 1-63,1 8 0,-6-4 0,0 4-60,1 0 1,5 2 76,5-4 0,2 6-5,2-2 1,0-1-86,0 2 1,6-2 80,4 1 1,5 2-199,5-6 0,-3-1 61,8-4 0,4 0-248,6 0 0,1-2 135,-2-4 1,-1 0-391,6-5 1,-5-2 225,5 3 1,-6-3 404,1-2 0,-3 0 0,-1 0 0</inkml:trace>
  <inkml:trace contextRef="#ctx0" brushRef="#br0" timeOffset="576">1323 521 7569,'-6'-8'164,"-2"-5"-76,0 11 1,-4-6-1,6 5 1036,-3-2-915,0 0 1,-6 5-4,0 0 1,-1 2-50,-4 3 1,2 5 24,-6 9 1,4-1 22,-4 7 1,6-1-13,-2 5 0,4 1-75,1-1 0,2-1 7,3-3 0,4 1-171,6-7 0,0 6 146,0-6 1,6 1 53,4-5 0,5-2-569,4-3 0,-1-4 233,7-6 0,-1 0-175,6 0 265,-7-6 0,4-3 0,-4-7 17,0-4 0,0 2 41,-3-6 0,-4 4 143,4-4 1,-9 6 118,-1-2-158,-7-3 1,8 7 0,-4-4 217,1 4-193,-5 1 55,4 7-48,-7-5 1,0 15-162,0 3 0,0 5 53,0 14 1,-2 7 21,-3 8 1,2 4 22,-7 1 0,2 8 10,-2 7 1,-3 0 1,5 11 0,-7-5 2,1 2 1,-1 2-36,0 4 0,1 1-7,-1-1 1,2-6-1,3-3 0,-3-5-2,3-5 0,-3-9-75,-2-5 0,6-8-14,-1 3 0,0-6 54,-5-5 0,1-7-67,-1-7 1,0-7 68,1 2 0,-1-4-6,0-1 0,-1-6-85,-4-4 0,4-8-316,-4-2 0,2-4 122,-1 4 0,2-6-13,-2 2 0,2-4-54,3-1 1,4-7 64,0-4 0,7-2 109,-2-2 1,5-2 17,5-3 1,5 3-270,9-3 0,-1 4 453,7 1 0,-1 0 0,6-1 0</inkml:trace>
  <inkml:trace contextRef="#ctx0" brushRef="#br0" timeOffset="984">1764 654 7569,'0'-10'512,"0"0"1,-1 2-285,-4-2 1,2 3 54,-7 7 0,0 5-32,-5 0 0,6 12 58,-1-3 0,0 4-71,-5-3 0,5 6 76,1 4 0,5 2-128,-1 3 0,4-1 9,1 1 0,0-3-256,0-2 0,1 1 109,4-6 1,4-1-45,5-4 0,3-2-143,2-3 0,-1-4-106,7-6 0,-3 0 96,3 0 1,3-11-99,-4-4 0,-1-9 84,2-1 1,-7 2 45,1-1 1,-3-1 151,-1-4 0,-7 4-76,-3 1 0,2 4 153,-2-4 0,1 4 15,-1-4 1,-3 11-41,3-2-69,-4 4 59,-1 2-230,0 3 175,0 19 0,2-2-179,3 14 1,-4-1 52,4 6 1,-3-1-219,-2 1 0,5-1 43,0 0 0,1 1-50,-1-1 0,2-6-58,3-3 0,3-4-151,-4-1 1,4-7 537,2-3 0,6 3 0,2 0 0</inkml:trace>
  <inkml:trace contextRef="#ctx0" brushRef="#br0" timeOffset="1254">2426 36 7569,'8'-14'926,"-1"5"-545,-7-4 0,0 13-61,0 0 0,0 13-214,0 12 0,4 3 89,1 1 0,0 7-99,-5 3 0,0 5 99,0 5 0,0-1 100,0 5 1,0-4-21,0 5-253,0-6 1,-1 9 0,-3-5 119,-1 0 1,-4 4-136,4-7 1,-2 0-335,2-5 1,4-6 199,-4-4 0,3-3-522,2-2 1,2-7 322,3-8 0,-2-1-459,7-8 0,0 0 8,4-5 777,-6 0 0,12-6 0,-4-3 0</inkml:trace>
  <inkml:trace contextRef="#ctx0" brushRef="#br0" timeOffset="1834">3014 595 7234,'-15'-8'1121,"7"-1"1,1 6-198,1-2-798,-2 0 1,-7 5 79,0 0 1,1 0-71,-1 0 0,0 5 139,1 0-45,-1 7 1,-5-4 0,1 6 70,1 1 1,-2 0-84,5 0 1,-3 1-56,9 3 1,-3-1 19,2 7 1,-1-1-211,6 6 1,0-1 107,5 1 0,0-6-422,0 1 1,5-2 185,0 1 0,6-1 49,-1-4 7,10-9 1,-4 10 0,4-12-583,-4 0 0,4-1 388,-1-7 0,1 0 58,-5 0 0,4-7 13,1-3 0,-1-3-14,-4-1 0,0-1 618,-1 0 1,1-4-162,0-1 0,-5-4-43,-1 4 1,0-5-76,0 6 0,3-7 49,-7 1 1,1 2 9,-1-1 0,-3 4-85,3-4 0,-4 6 62,-1-2 0,0 4-29,0 1 0,0 0 184,0 1-224,0 6 6,0-5-78,0 11-255,0-5 0,5 14 280,0 3 0,0 4-74,-5 6 0,2-4 30,3 4 1,-4 3-143,4 1 1,-3 2-51,-2-1 1,5 1-47,0-6 1,-1 4 36,-4-4 1,5 4-130,0-4 1,7-1-222,-3-4 0,5-2 206,0-3 1,-4 1 137,0-6 1,5 0 227,4-5 0,7 0 0,-3 0 0</inkml:trace>
  <inkml:trace contextRef="#ctx0" brushRef="#br0" timeOffset="2217">3470 668 7569,'0'-8'1396,"0"2"-1213,6 6 1,-4 1-80,3 4 1,-2 3 101,2 7 1,-4 1-110,4 4 1,-1-2 23,0 6 0,-2 1-71,3 4 1,-3-4 95,-2-1 1,0-6 203,0 2-270,0 3 0,0-7 185,0 4-48,0-11 52,0-2-309,0-7 1,4-2 118,1-3 1,0-3-60,-5-6 0,2-3 30,3-2 1,-4 1 27,4-7 1,-3 6 128,-2-6 0,5 2-86,0-1 1,0-2 175,-5 6 0,0-6-60,0 1 0,5 2-100,-1-1 0,8 1-16,-2-1 0,3-3-137,1 8 0,1-7-36,0 1 1,4 2-209,1-1 0,6 6-441,-1-2 1,2 4 364,3 1 1,-1 1-762,1-1 0,-1 2 470,0 3 1,6 2 626,-1 3 0,0 3 0,-4-4 0</inkml:trace>
  <inkml:trace contextRef="#ctx0" brushRef="#br0" timeOffset="3459">4381 551 8314,'0'21'406,"0"2"0,-2 6 0,-1 1-301,-2-1 1,0 0-150,5 1 1,0-1 48,0 1 0,0-6 112,0 1 0,0-6-194,0 6 0,-5-7-682,0 1 546,0-2-19,5-3 232,0-6 0,0-1 0,0-7 0</inkml:trace>
  <inkml:trace contextRef="#ctx0" brushRef="#br0" timeOffset="3617">4381 271 7569,'-15'-8'-64,"7"2"267,-5 6-236,11 0 1,-4 1-21,6 4 0,6 3-468,4 7 1,3-2 520,2-3 0,6 10 0,2-4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1.9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310 45 7569,'0'-9'324,"0"-4"91,0 12 458,0-6-157,0 1-533,-7 4 1,-1-5-1,-7 7 1,0 0 162,1 0 0,-6 7-145,1 3 1,-8 5-47,3 4 0,-2-3 4,1 4 0,-1 1-118,7-1 1,-1-1-53,5-4 1,2 0 40,3 0 1,4-1-286,6 1 0,2-5 132,2 0 0,11-7 140,10 2 1,9 1-241,5-1 1,-1 0-239,1-5 0,0 2 181,5 3 1,-5-2 38,1 7 0,-8-1 183,3 6 1,-6 0-101,-5 0 0,-2-1 155,-8 1 1,-5 5-69,-5-1 1,-2 1 154,-2-6 0,-2 3-7,-2 2 0,-10-2-12,-5 2 1,-6-2-67,6-3 1,-7-4 102,1 0 0,-4-2-74,-6 2 1,4 1-14,-3-6 0,8 0-67,2-5 0,4 0 78,-5 0-355,7 0 129,-3 0 1,13-1-58,3-4 0,5 1-38,5-5 1,10 4-226,9-5 1,4 2 519,1-2 0,7-10 0,2 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4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236 89 7436,'0'-15'-331,"0"5"736,0 1 0,0 4-45,0-5 0,-2 5-61,-3-5 1,2 7-132,-7-2 0,0 5 27,-4 5 0,-6 3 76,0 7 1,-1-1-48,2 1 1,2 5-10,-2-1 0,-3 3 60,3-3-248,6 4 0,1 6 0,7-1 146,2-3 0,2 1-127,1-7 1,1 6-250,4-5 0,8-1 141,7-4 0,6 0-297,-2-1 0,6-6 199,4-3 1,-3-3-278,3-2 0,2-7 23,-1-2 179,-8-4 0,0-4 0,-8-1-57,-1-1 1,-2-7 82,-1 1 0,-7 2 395,-3-1 0,-3-1-145,-2-4 1,0 1 252,0 3 1,0-1-168,0 7 1,0-6 176,0 6 0,0 4 90,0 5 100,0 0-225,0 2-151,0 2 0,1 7-197,4 4 1,-1 3 46,5 7 1,-4 1-74,5 4 0,-2-4 94,2 4 0,2 1-157,-8-1 1,6 4-40,-5-4 0,5 4-22,-5-4 0,5 0-24,-5-6 1,6 1-155,-1 0 1,-2-2 14,2-3 0,0-4 95,4-6 1,1 0 296,0 0 0,6-6 0,2-3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7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89 1 7569,'-13'1'701,"3"4"-445,4 3 1,6 12 0,0 1 62,0 2 1,-5 7-171,0 4 1,0 7 11,5-2 1,-5 7 3,0-2 0,-5 8-15,5-8 1,-4 8-162,4-3 0,0 0 68,5-5 0,0-1-58,0-4 0,0 2 75,0-7 0,6 0-341,4-4 0,3-7-42,2-4 0,1-4-173,4-5 1,-2-4 128,6-6 1,-1 0-166,2 0 1,2-8-59,-2-7 0,-2 1 576,1-6 0,1-3 0,4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8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0 7569,'-21'0'1622,"11"0"-1147,-3 0-484,13 0-64,20 0 1,-6 2 111,21 3 0,-1-4 121,10 4 1,2-2-282,3 2 0,-4-3-1648,4 3 1769,-3 3 0,-2-6 0,0 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1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7569,'9'6'1022,"-5"4"1,-2 3-601,-2 2 0,0 6-51,0 4 1,0 2-189,0 3 0,0-1-34,0 0 1,0 1-178,0-1 0,0 1 70,0-1 1,0-4-487,0-1 0,0-6 280,0 2 1,0-9 83,0-1 0,2-7-485,3 2 1,-2-3-1595,7-2 2159,-7 0 0,10-13 0,-5-4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2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30 7569,'0'-9'427,"-7"-4"174,6 12-720,-6-6 1,9 9-42,3 3 1,5 3-125,9 7 1,-1 1 283,7 4 0,-1-4 0,6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3.48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74 7061,'6'-16'-345,"2"1"421,7 10 207,6 3 0,2-4-56,6 6 1,1 0-100,-1 0 1,2 0 36,4 0 0,2 0-116,7 0 1,2 0 5,3 0 1,5 0 107,10 0 1,-1 0 60,11 0 1,-2 0-300,11 0 1,2 0 62,8 0 1,-3 0-318,3 0 1,5 0 352,-47 0 1,1 0 0,0 0 0,0 0-13,4 0 1,1 0 0,0 0-1,0 0 8,4 0 0,1 0 0,0 0 0,1 0 2,3 0 0,1 0 0,0 0 1,0 0 2,1 0 0,1 0 0,1-1 0,0 0-304,3-1 0,1-1 0,2 2 0,0 1 255,0-3 1,0 1 0,3 1 0,1 0-15,-2 1 0,0 0 0,2-2 0,0-1 32,1 1 0,0-1 1,5 1-1,1-1 15,1 3 0,1 0 0,-1 0 0,0 0-4,0 0 1,0 0 0,-1 0-1,1 0-341,5 0 0,0 0 0,-3 1 0,0 0 344,1 1 1,-1 1-1,-2-2 1,1 0 1,1 1 0,1 0 1,-4 2-1,1-1 3,4 0 0,2-1 0,-2 1 0,0-1-16,-1-2 1,0 0 0,-1 0 0,-1 0 1,2 0 1,0 0 0,-3 0 0,0 0 9,7-1 1,1 2 0,-3 1 0,0 1-17,1-1 0,-1 1 0,-3-1 1,1 0-31,0-1 0,-1-2 1,-4 1-1,0 0 35,1 0 0,2 0 0,2 0 1,1 0-4,-3 0 1,-2 0 0,-2 0-1,0 0-1,1 0 1,0 0-1,0 3 1,1-1-2,4 1 0,-1-1 0,-4 1 0,-2-1 55,-3-2 1,0 0 0,-2 2 0,2 1-228,2 0 1,0-1 0,-3 1 0,-1-1 127,1-2 0,1 0 1,-1 0-1,-1 0 55,2 0 0,-1 0 0,1 0 1,0 0-2,0 0 0,0 0 0,0 0 0,0 0-4,0 0 0,-1 0 0,-2-1 0,-1 0-4,0-1 1,-2-1-1,-2 3 1,0-1-72,0-2 0,1 1 0,-6 1 0,1 0 73,2 1 0,0 0 0,-3 0 0,-1 0-7,0 0 1,-1 0 0,-5 0 0,-1 0 84,-1 0 1,-1 0-1,-1 0 1,-1 0-82,0 0 1,1 0 0,-2 0 0,-1 0 2,-2 0 0,-1 0 0,47 0 354,0 0 1,-13 0 0,-2 0-358,-6 0-2,-10 0 0,-2 0 1,-8 2-13,-3 3 6,-10-4 0,-8 6 1211,-6-7-1444,-1 0 754,-6 0-1923,-2 0 1416,-50 0 0,-10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6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177 1 7569,'-14'0'386,"-1"0"0,5 0 1,0 0 100,-1 0 1,-2 5-71,-2 0 0,0 8-18,1 1 1,4 3-168,0 7 1,2 2-39,-2 9 1,-1-4-15,6 3 0,0-1-160,5 1 1,1-3 77,4 3-169,4-3 0,5-1 0,1-2 91,0-4 0,4-3-115,1-6 1,1-5-168,-1 0 1,-4-7 108,4 2 1,-4-5 70,-1-5 1,3-3-24,-4-7 0,4-6-98,-8-4 1,1 2 103,-1-1 29,-3-1 0,-7 1 0,0-1-13,0-1 0,0-2 23,0-1 0,0 0-317,0-1 0,-5 6 130,0-1 1,-5 7 94,5-1 1,-4 7-427,4 2-860,0 7 1438,-2-10 0,6 12 0,-6-6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4.0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7569,'0'15'0,"0"4"492,0 1-261,0 0 0,0 1 0,0 2 207,0 0 0,0 3-263,0-7 1,0 3-95,0-3 0,0-7-24,0 2 0,2-4 68,3 0 0,-2-4-318,7-6 180,-7 0 0,5-6 17,-3-4 0,-1-5 4,5-4 1,-4-2-57,5-4 0,-5-3 133,5 4 1,-2-4 121,2-1 1,3 1-123,-3 3 1,8-1-16,1 7 1,1 1 26,-6 8 0,1-2 89,0 8 0,4-1 268,1 5 1,1 0-151,-1 0 1,-2 6-22,6 4 0,-4 5-177,4 4 0,-6-1-124,2 7 1,-4-1-110,-1 6 0,0-1 105,-1 0 0,-4-1-220,0-3 1,-5 2 119,5-2 1,-7 1-1009,2-1 0,-4 1 1130,-1-7 0,-6 1 0,-2-5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7.8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89 15 7569,'-36'-8'3276,"12"1"0,2 7-3503,16 0 227,6 0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6.00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21 7569,'-8'-8'1700,"1"-5"-1480,7 18 1,0 10-12,0 19 1,0 12-53,0 3 0,0 11 0,0-1 0,0 8-54,0-3 1,0 4 0,0-4 37,0-2 0,0-3-170,0-5 1,5-4-80,0-6 0,6-6 105,-1-4 0,-2-4 128,2-6-38,0-3-402,5-12 225,6-3 0,0-14 1,4-7-23,-6-8 1,-1-6 93,2-5 1,-4 1 12,4-6 0,-4 1 170,-1-1-107,0-3 0,-6 9 0,1-5 112,2 2 0,-1 2 3,-1 5-135,3 6 50,-5 2-101,0 6 0,5 10 60,-3 10 0,3 10 9,2 14 0,0 5-156,-1 1 0,3 5 82,2 0 0,-2 2-167,2 2 1,2-1 48,-1-4 1,6 0-52,-1-10 164,2 4 1,-2-12 0,-1 4-255,2-6 228,2-9 1,-3 2 262,-1-7-192,1 0 0,2-12 0,-2-3 61,-5-3-27,-4-8 1,-6-2 0,-2-6 136,-2-1-111,6-6 1,-11 5 0,4-5 166,-3 0-167,-2 5 0,-5-11 0,-1 4 46,-3 1-144,0-6 0,-9 6 1,0-6-147,0 4 1,5-2 69,-7 7 1,9 1-483,1 9 59,7 3-724,-11-1 144,13 6 25,-6-5 704,20 13 366,4 1 0,12 1 0,1-3 0</inkml:trace>
  <inkml:trace contextRef="#ctx0" brushRef="#br0" timeOffset="317">1353 198 8974,'22'0'368,"-5"1"1,-9 6-46,-2 8 0,1 1 265,-2 8-364,-3 7 0,4 2 0,-6 6 306,0 2-421,0 2 0,0 2 0,0 3 238,0 1-282,0 6 0,0-7 0,0 4 84,0-1-225,0 4 0,0-9 126,0 3 1,7-5 0,2-3 80,4-2 0,4-6-899,2 1 583,4-10 0,7-2 1,-1-8-587,0 1 577,7-7 1,0-1-1,5-7-404,-2 0 0,1-7 124,4-3 1,0-3-414,0-1 611,-7-8 1,1 4-29,-4-6 0,-8 6 1,2-3 303,-5-1 0,-3 0 0,-6-8 0</inkml:trace>
  <inkml:trace contextRef="#ctx0" brushRef="#br0" timeOffset="518">1544 756 7569,'-23'-8'1584,"2"-5"-1238,6 11-213,7-11 1,1 5-110,27-6 0,3 0 49,16 5 1,2-4-611,-7 3 0,2 2 74,-2-2-851,4 0 1314,6-5 0,-7-6 0,-1-2 0</inkml:trace>
  <inkml:trace contextRef="#ctx0" brushRef="#br0" timeOffset="985">1647 80 8028,'27'-15'214,"-2"7"0,12 2-223,-2 6 1,2 0-1,9 0-296,3 0 1,-2 0 96,7 0 1,-6 0-24,1 0 1,1 0-48,-1 0 172,-6 0 0,-1 5 0,-4 0-36,-1-2 1,-1-2 104,-6-1 0,-6 5 105,1 0 81,-7 0 174,3 2 0,-11-4 392,-1 7 319,-5-7-383,2 10-116,1-5-232,-6 13 1,8-1 142,-5 9 0,-2-7-201,3 7 1,-3-3 31,-2 4 0,1 4 187,4 0-342,-3 7 1,4-3-1,-6 6 176,0 0 1,0 2-93,0 3 1,2-4-21,3 4 0,-2-3 89,7-2-308,0 0 0,4-5 0,1-1 69,0-2 1,1 3-164,4-5 1,3-4-274,6-6 0,0-6 105,1 2 9,-1-4 1,1-8 0,1-3-253,3-3 0,-1-2-273,6 0 0,-2-7 33,3-2 338,-5-5 0,0 0 99,-1-1 1,-1 0-624,-9 1 964,4-8 0,-5 6 0,6-5 0</inkml:trace>
  <inkml:trace contextRef="#ctx0" brushRef="#br0" timeOffset="1483">3528 65 8051,'0'-16'1638,"0"3"0,0 41-803,0 6-705,0 13 1,0-12 52,0 9 1,0-3-40,0 8 1,0 1 0,0 1 264,0 1-287,0-4 0,2 9 1,1-5 49,2 0-103,6 5 0,-3-11 0,9 3-282,2-3 1,-2-4-25,2-2 1,4-4-136,2-7 1,-2-5 186,1 1-19,1-7 0,4 1 0,2-9-123,3-5 0,-1-3 74,6-2 0,-3 0-261,8 0 1,-8-7-100,8-3 240,-3-9 0,-3 3 0,-2-4 373,-1 4 0,-4-6 0,5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6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30 161 7569,'-8'-15'-22,"3"1"1,2 1 0,0 1 44,-2 2 1,0 5 326,5-4-198,0 5 1,0-4-48,0 3-20,0 4 221,0-6 0,2 19-230,2 2 21,-2 11 0,10-7-122,-8 6 0,3 1-9,-2 4 0,-3 1-51,2-1 1,3 0 47,-2 1 1,0-1-73,-5 1 1,0-1 32,0 0 0,0-4-91,0-1 0,0-6 101,0 2 1,0-2 0,0 0-53,0 1-853,6 1 971,-4-12 0,11 12 0,-5-4 0</inkml:trace>
  <inkml:trace contextRef="#ctx0" brushRef="#br0" timeOffset="192">354 676 6226,'14'0'0</inkml:trace>
  <inkml:trace contextRef="#ctx0" brushRef="#br0" timeOffset="695">736 396 7569,'0'-8'69,"2"0"22,2 3 1,5 3 46,5-3 1,1-1 291,0 1 1,1-5-269,4 5 1,-2-6-106,6 1 1,1-3 15,4-2 0,-1 1-27,-4-1 1,4 0-86,-3 1 1,-4-1 102,-2 0 1,-2 0-16,-3 1 0,-4-1-10,0 0 1,-7 1-13,2-1 0,-3 0 116,-2 1 0,-2 4-31,-3 0 1,-1 0-143,-4-5 0,-8 6-24,3-1 0,-4 7-92,-1-2 0,-3-2 113,-6 2 1,4 2 16,1 8 1,1-2 22,-2 7 1,4 1-22,7 9 0,-4-2 9,3 6 0,-3-4-22,8 5 0,4-1 1,1 5 0,3 1-5,2-1-41,0 7 1,2-5 0,1 3 47,2-2 0,6-3 3,-1 0 0,5 1 8,4-1 1,-2-1-2,2-4 1,3 3-75,-3-8 0,6 6-85,-6-6 1,6 1-155,-6-5 1,6-1-42,-6 1 1,6-5-49,-6 0 1,8-2 415,-3 1 0,4 5 0,1-6 0</inkml:trace>
  <inkml:trace contextRef="#ctx0" brushRef="#br0" timeOffset="900">1544 690 7969,'-8'-6'1151,"2"4"-1587,6-4 44,0 6 0,6 0 0,2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35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7569,'-25'0'1763,"6"0"-1763,19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8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60 7569,'-23'-15'462,"8"0"-277,9 1-230,-1 5-227,5 3-240,-4 6-412,6 0 447,0 6 477,6 3 0,3 5 0,5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3.0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45 7569,'-23'-13'496,"4"3"0,-3-2 0,3 8 289,1 0-493,2 3 0,-6 1 55,-2 0 0,-4 6-135,-1 4 1,-1 6 0,1 7 260,-1 7-319,8 2 1,-6 4 0,5 3 261,0 4-166,2 8 0,13-6 0,3 4 250,3-3-454,2-2 0,7 0 0,2-1-102,5-4 47,7-3 0,0-7 103,3 1 0,4-3 1,-3-2 237,3-6-477,7-2 1,-5-4-237,-1-3 1,-1-4 0,-7-7-13,2-4 324,-5-4 1,3-10 0,-6-2 38,0-2 46,-1-2 0,-5-4 1,-5-2 57,-2-3-188,-2 2 1,0-8-134,0 5 0,0-1 47,0 2 1,0-3-138,0-8 1,0 3 144,0 3 1,0-2-264,0 7 1,2 4-1954,3 6 2408,3 6 0,7-3 0,-1 6 0</inkml:trace>
  <inkml:trace contextRef="#ctx0" brushRef="#br0" timeOffset="328">823 427 8303,'0'28'0,"0"-2"613,0-2-403,0 1 1,0 3-36,0-4 0,0-3 68,0-6 0,-1 0 870,-4-1-503,3 1-454,-4-7 1,4-1-1,-1-9 3,-2-3-107,0-3 0,5-11 0,2-3-24,2-1 15,-2-8 0,9 0 0,-4-5 185,1 1-162,2-3 0,6-8-231,4-3 1,-4 5 0,4 0 1,1-3 115,-1 7 1,4 3 131,-4 12 1,1 1 120,-1 9 0,-2-1-50,6 11 1,-6 0 178,2 5 0,-2 7-24,1 2 0,-2 13 94,2 7 0,2 5-276,-1 6 1,0 5 100,-6-6 0,1 7-569,0-7 0,1 4-247,4 1 0,-4-2-567,4-2 0,-4 0 526,-1-5 628,6 6 0,2-10 0,6 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1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30 780 7569,'-15'0'1522,"7"8"-1350,3 7 0,3 6 547,2 8 1,5 5-410,0 1 1,2 7-238,-2 2 1,-4 0-1,6 5 67,-1-3-114,-4-8 1,6-2 0,-5-7 89,2 0-48,0-6 1,2-1 98,2-8 0,0-4-511,0 0 247,1-7 1,7 2-1,1-12-3,1-7 63,1-1 1,-1-13-86,1 4 1,4-4 101,-4-1 1,5-1 0,-6 1 0,1 4-61,-6 1 0,1 6-82,0-2 201,6 4 0,-5 8 1,4 3 182,-4 3-238,-1 2 1,1 13 123,4 7 1,-2 6 188,6 3 1,-4 1-181,5-1 1,-1-4-177,5-1 0,1-6 141,-1 2 0,-1-4 29,-4-1 1,3-7-351,-8-3 0,6-3-11,-6-2 0,1-2 144,-5-3 1,-1-5 117,1-9 0,-2-4 1,-1-7-34,-3 1 97,-5 0 1,2-1 172,-6 1 1,0-6-91,0 1 0,0-5 102,0 5 0,-6-7-123,-4 2 0,-3 1 2,-2-1 0,0 6-576,1-1 1,1 5 143,3 4 1,-2 4-339,7 6-277,-6 7 93,9 1 1,-4 9 180,6 3 633,6 3 0,9 7 0,8-1 0</inkml:trace>
  <inkml:trace contextRef="#ctx0" brushRef="#br0" timeOffset="370">1176 883 7569,'0'-9'461,"2"-2"1,1 4-1,4-1 560,1-3-776,2 4 0,4-6-14,1 3 0,1 2-36,4-2 0,-4 1 123,4-6 0,-4 0-17,-1 1 1,0 1-57,-1 3 0,-5-3-94,-5 3 1,-2-3-53,-2-2 1,0 0 95,0 1 0,-6 1-12,-4 3 1,-3-2-73,-2 7 1,-5-1-143,1 1 0,-7 3 71,1-2 0,-3 8-94,-1 6 0,0 3 85,-1 2 1,2 6 0,4 2 315,4 0-190,4 5 1,6-5-36,0 6 0,7 0 6,-2 1 0,9 4-13,0 0 0,13 6-23,-3-6 0,6 5 0,0-5-803,4-1 507,4-2 1,1-3-685,1-4 0,4-2 211,0-8 0,1 1 1,-6-2-940,0-3 1103,1-4 1,-6-6 0,-1 0-962,-2 0 1474,6-6 0,-11-2 0,5-7 0</inkml:trace>
  <inkml:trace contextRef="#ctx0" brushRef="#br0" timeOffset="675">1647 236 7569,'0'-28'1115,"0"4"1,1 9 593,4 10-737,-3 3-699,11 15 1,-10-1-1,7 12 1,-5 2-134,5 9 1,-7 2 65,2 7 1,1 7-4,-1 3 1,2 8-34,-2 2 1,-4 6 22,4-1 1,-3-1-138,-2 6 0,5-16-120,0 6 1,0-8 0,-4-2 181,4-5-31,-3-4 1,9-7-997,-6-4 0,5-9 116,-5-6 0,6-4-295,-1-5 1,-2-4 296,2-6 1,0-8 12,4-7 0,1-6 410,0-8 1,-5-7 367,-1-3 0,-5-4 0,1-1 0,3 0 0,-7-13 0,6-4 0</inkml:trace>
  <inkml:trace contextRef="#ctx0" brushRef="#br0" timeOffset="869">1941 251 7569,'0'-53'134,"0"-4"0,5 18 270,-1 0 0,3 13-154,-2 6 1,-2 10-68,7 5 1,-5 4 584,5 1 1,-5 11-216,4 4 0,0 11 1,2 3 195,-1 9-465,0 11 1,4 5-1,1 8 591,0 1-620,-1 14 0,1-8 1,0 11 550,-1 0-663,-5-5 1,4 5 142,-4-6 1,3-4-819,-2-7 0,3 0 416,-3-14 0,3-2-374,1-8 1,3 2 0,1-8-3563,1-6 4052,1-4 0,-2-10 0,0 0 0,-4-1 0,0-1 0,-5-1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28.4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1204 9207,'0'20'461,"0"0"1,0 7-238,0 3 1,2 11-43,2 8 0,0 8-30,6 1 0,-6 6 0,6 5 0,-5 1 25,5-6 1,-5-1-82,5-4 1,-5 5 22,4 0 0,-4-1-101,5-4 0,-5-5 11,5 0 0,-5-8 33,4-2 0,-5-2 46,1-8 0,1 1-112,-1-6 0,0-6-303,-5-3 206,0-11-4,0 4 1,0-13 18,0 0 1,0-8-78,0-11 1,0-4 101,0-7 0,0-5 23,0-5 0,-2-2 13,-3-2 1,4-7-25,-4-3 1,2-9 3,-2-6 1,3-6-234,-3-8 1,2 1 129,-2-16 1,3 3-72,0 42 1,-1-2 0,2 3 0,1 0 180,0 0 0,0 1 0,0-44 99,0 7 1,5 8-65,0 11 1,6 7 3,-1 13 0,3 2 8,2 13 0,4 6 112,1 8 1,1 4 106,-1 1 0,1 7-165,3 3 1,4 5 368,-3 5 0,-2 5-406,1 10 0,-4 4-14,4 10 1,-6 4 13,2 6 1,-4 5-4,-1 0 0,-5 6-47,-1-1 0,-4-1-76,5 1 0,-7-7 91,2 2 0,-5-3 0,-5-2 1,-3-7 38,-7-2 0,1-4 93,-1-2 0,-6-6-43,-4-4 1,2-2-76,-1-2 0,1-7 0,-3-3-18,1-4-24,7-1 0,-8-1-93,7-4 1,-1-3-136,5-7 1,7-2-336,3-2 1,4-4 37,1-6 1,3-1 561,7 1 0,0-7 0,11-2 0</inkml:trace>
  <inkml:trace contextRef="#ctx0" brushRef="#br0" timeOffset="717">736 1204 8156,'15'9'195,"-1"-5"-195,1-2 269,0-2 0,-1 0 416,1 0 0,5-2-274,-1-2 0,6-3-168,-6-3 1,6-8-179,-6 4 1,6-9 28,-5 3 1,-1-4-43,-4 4 0,0-6 1,-2 3-9,-4 0-4,5-5 0,-13 10 0,4-5 58,-3 2-45,-9 2 0,-1 4 0,-7 0 25,1 1-24,-1-1 0,-5 2 79,1 3 1,-7-1-49,1 6 0,2 1-36,-1 9 0,1 5 28,-2 10 0,-1 3 0,7 6 131,1 0-155,1 7 0,9 0 19,3 3 0,4 2-36,1-6 0,1 5-110,4 0 1,8-3-159,7 2 0,4-6-80,-4 1 0,11-3-82,-2-1 0,4-7 32,-4-4 0,2-2-166,4-3 1,-4-1 192,3-3 0,-3-3 114,-2-7 0,-1-2-176,-3-3 0,1-8-210,-7-7 0,6-4 269,-5 4 1,-1-6-11,-4 2 432,0 2 1,-6-4 0,0 5 8,-3-2 0,4 5 134,-5-1 1,0 2-20,-5 3 0,0 4 705,0 0-688,0 7 0,1-4 62,4 7 1,-3 12 125,3 2 1,-2 11-107,2-1 0,-2 4-146,7 2 0,-5-1-19,5 0 0,-2 1-62,2-1 0,1-1 0,-4-4 283,1-4-207,-5-4 0,5-1-190,-3 0-73,-3-7-46,4-2 188,1-6 0,-6-11-32,4-4 0,-3-9 86,-2-1 1,0-7 13,0-3 1,0-5-39,0 0 0,0-2 5,0-2 1,-5-5 3,0 0 1,0-5 6,5 5 1,0-2 32,0 2 0,2 8-7,3-3 0,-4 10-17,4 0 0,2 4 0,-1 4 76,3 2-100,-6 6 0,8 1-300,-6 8 0,7 4-261,-3-5 1,4 7 0,2-2-513,0 3 732,0 2 0,4 0 0,2 0-538,2 0 552,2 0 1,3 0-283,-4 0 1,9-5 67,-4 0 1,2-5 474,-6 6 0,2-14 0,-4 1 0</inkml:trace>
  <inkml:trace contextRef="#ctx0" brushRef="#br0" timeOffset="1015">2000 43 7569,'-7'-15'441,"-1"7"-45,-6 3 0,4-1 1,0 1 1,5 2-49,-5 8 0,7 3-151,-2 6 0,4 3 23,1 2 0,0 11-62,0 9 0,0 3 0,0 3 0,4 5 3,1 4 1,7 3-23,-2 2 0,-2 5-47,2-1 0,-1 8 0,4-4 162,-3 0-209,3 4 0,-9-10 1,4 3-330,-2-4 226,6-1 0,-11-5 0,4-4-593,-3-4 463,4 1 1,-4-16-56,3 4 1,-3-6-156,-2-4 0,0-4-940,0-6 816,0-1 0,-2-6 15,-3-3 323,-3-3 183,-7-2 0,0-13 0,1-3 0</inkml:trace>
  <inkml:trace contextRef="#ctx0" brushRef="#br0" timeOffset="1525">1927 1013 7569,'0'-23'179,"4"2"0,3 8 578,1 3-487,-5 4 1,10 1 0,-3-2 573,3-1-653,9 5 1,0-5 0,8 4 8,-1 0-40,1-8 1,-1 11 22,0-4 1,6 3-174,-1 2 0,-1 0 0,-7 0-115,-2 0 38,1 0 1,-2 0 0,-4 0-171,-2 0 178,-3 0 1,-4 0-1,-2-2-107,-1-3 937,-2 4 1184,-5-6-1521,-7 7-348,-1 0 1,-5 2 15,3 3 0,-5 3 0,4 8 74,-2 4-151,-12-4 1,21 12 0,-11-5 61,2 0-24,6 11 0,-1-9 1,5 9 78,-2-3-112,0 5 1,7-5-59,3 3 1,3-1 52,6 1 0,3-3 0,2 3-1,6-3-88,3-8 1,1 3 0,0-6-257,1-2 46,6-8 0,-5-4 0,3-6-322,-3 0 453,-2 0 1,-4-1-1,-4-4 172,-4-5-18,1-3 1,-12-3-86,4-4 0,1-1 1,-6-5 57,-2 1 1,-1 1 644,-2-6-513,-6 1 1,2-1 0,-6-1 229,-1-3-237,5 3 0,-8-5-39,5 7 0,-3-1-84,2 1 1,-1 6 0,4 2-65,-1 0 147,5 11-203,-10-10-1247,11 12 692,-4 0-875,6 1 1,0 9-619,0 3 2182,6 3 0,-4 7 0,4-1 0</inkml:trace>
  <inkml:trace contextRef="#ctx0" brushRef="#br0" timeOffset="1918">2955 999 7569,'0'14'0,"0"1"0,0 0 940,0-1-332,0 1-289,7 6 1,-4 2 81,7 7 0,-2 4-104,2 0 1,3 2 45,-3-2 0,-2 2-130,2 4 0,-2 0-18,2-5 0,1-1 41,-6-5 0,5 1-12,-5-1 0,1-6 83,-1-3 2,-3-4-185,4-8 283,-6-1-163,0-7 1,0-18-319,0-7 1,0-6 93,0 2 0,0-1-68,0 1 0,0-10 67,0 0 1,0-7 4,0 7 0,0-4-100,0-1 0,0 0 45,0 0 1,0 1-92,0 4 1,5 3 88,0 7 0,2 6 33,-2 3 1,-2 4-524,7 1 0,-2 1-147,2-1 1,3 5 355,-3 0 0,4 2-325,6-2 0,-4 4-378,4 6 1,-2-5 453,1 0 0,-2 2 563,2 8 0,4 3 0,0 7 0</inkml:trace>
  <inkml:trace contextRef="#ctx0" brushRef="#br0" timeOffset="2483">3632 1043 7569,'0'14'374,"0"1"0,0 1 131,0 4-368,0-4 1,0 7 148,0-3 1,0 1 136,0 4 0,0 2-290,0-2 1,1-2 0,3 0 130,0-2-80,1-2-90,-5-4-77,0 0 186,0-7-104,0-2 1,0-7-288,0-4 120,0-3 0,5-9 71,0-2 1,5-2 32,-5-4 0,5-3-60,-5 4 0,6 1 75,-1-2 1,1 7 0,1-1-20,-3 3 125,-5 1 31,9 7-101,-5-5-34,7 11 1,-1 2-25,1 10 1,-5 8-4,0 1 0,-1 6-69,6-6 1,-5 6 0,0-4-255,1 2 41,-4-5 0,6 8-5,-3-6 1,-2-6-16,2-4 0,-6-5-91,6 5 168,-7-7 1,9 2-170,-7-10 215,6-3 1,-8-7 271,7 1 0,-2-8 4,2-2 0,2-2 0,-6 0 145,2 1-222,-4 1 0,9-6 153,-3 1 1,1 4-151,-1 1 1,3 4-18,-3-4 0,3 6 167,1-2 1,-2 4 246,3 1 0,-4 5-103,9 1 0,-4 5 56,-1-1 0,6 4 186,3 1 1,-1 8-192,2 7 0,-6 3-34,6 11 0,-2-1-180,1 11 0,2-3-151,-6 8 1,-1-3 122,-4 8 1,0-3 53,0-2 1,-1-5-1152,1 0 1,0-5-2044,-1 6 2988,-5-8 0,4 4 0,-5-6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6:01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543 803 7569,'0'-10'-217,"0"0"0,-2 0 440,-3 2 0,2 0 231,-7 3 0,2-3-120,-2-7 1,-3 1-1,3-1 47,-3 0 1,-3 2-85,-4 3 0,2-3-84,-6 3 1,4 4 113,-4 1 1,-1 3-80,-4 2 1,4 2-199,1 3 1,-1 5 68,-4 9 1,0 6-73,-1 9 0,6-1-59,-1 6 1,7 0 104,-1 5 1,2 5 29,3 0 0,6 0-128,3-5 1,5-4-205,5-1 0,4-8 43,11-2 0,3-3-89,6-11 1,7 1 77,3-11 0,4-1-33,1-9 1,2-10-7,3-10 1,-4-9 77,4-5 1,2-3 79,-2-3 0,-5 0-58,-5-4 1,-1-2 177,1-3 0,-8-3 37,-6 3 1,-7-3 148,1-2 1,-4 0-85,-5 1 1,-4-1 12,-6 0 0,5 8 172,0 7 1,0 3-105,-5 12 1,-2-2 115,-3 11-178,4 7 0,-7 7-141,3 6 1,3 11-28,-3 4 1,-1 16-153,1 3 0,0 7 60,5 3 1,0 0-145,0 0 0,0 2-77,0 3 0,0-2 98,0 7 0,0-6-331,0 1 0,5-2 201,0 2 0,4-8 126,-4 3 1,7-10-375,-3 1 1,5-11 577,0-4 0,7 3 0,2-1 0</inkml:trace>
  <inkml:trace contextRef="#ctx0" brushRef="#br0" timeOffset="411">1425 582 7569,'-15'-8'314,"0"2"1,1 6 0,-1 0 446,0 0 1,-1 6-309,-4 4 0,4 8-159,-4 2 1,4 6-69,1-2 0,-3 9-1,4 1 1,-4 0-170,8-4 1,3-1 96,3 1 0,2-8 42,2-2 0,2 0-101,2-6 0,6 3-512,10-12 1,-2 0 289,6-5 1,1-2 34,4-3 0,1-5-109,-1-9 1,-4 1-52,-1-7 1,-1 1 157,1-6 0,-2 1 22,-8-1 0,1 6 167,0-1 1,-2 6-88,-3-6 1,1 6 133,-6-6 1,0 12 26,-5-2 0,1 6 238,4-1-259,-3 3-90,4 7 1,-6 9 31,0 5 1,0 7-8,0 9 1,2-1 10,3 1 1,-2 4-103,7 0 0,-2 2-522,2-2 1,3-3 96,-3 4 0,3-4-128,2-2 0,4-6 191,1-3 0,4-6-50,-4-4 0,6 2-238,-1-7 0,2-2 25,3-8 634,-1-3 0,1-14 0,-1 0 0</inkml:trace>
  <inkml:trace contextRef="#ctx0" brushRef="#br0" timeOffset="653">2204 127 7569,'8'-33'124,"-3"4"0,-2 9 633,2 0-71,-3 4-220,4 8 0,-6 8-157,0 10 1,2 9-115,3 6 0,-4 4 8,4 5 1,-3 6-21,-2 9 1,0-2-88,0 7 1,-5-2 22,0 2 0,-5 3-125,5-3 1,-4 3-57,4 2 0,-5-7-291,5-3 1,-5 2-64,5-2 1,-4-2 189,4-7 0,-2 0 76,2-5 0,4-1-49,-4-5 199,-3-6 0,-1-1 0,-5-8 0</inkml:trace>
  <inkml:trace contextRef="#ctx0" brushRef="#br0" timeOffset="844">2057 553 7569,'0'-29'962,"0"6"-646,0 3-212,0 4 1,0 1 0,1 2 483,4 3 1,5-1-183,10 6 1,3 0-170,6 5 1,5 0-81,1 0 0,5 0-358,0 0 1,2 6-177,2 4 1,7 3-442,3 2 1,-2 0 314,2-1 0,-5 3-997,5 2 1500,-7-2 0,4 4 0,-7-6 0</inkml:trace>
  <inkml:trace contextRef="#ctx0" brushRef="#br0" timeOffset="1228">3071 612 7569,'0'-8'108,"0"-5"40,0 3 0,-6-2 224,-4 2 1,-2-3 267,3 4-457,-11 2 1,5 1 35,-9 6 0,3 0 291,6 0 0,-5 6-110,1 4 0,-6 9-50,6 6 1,-6 8-145,5 1 0,1 2-23,4-2 1,2 4 2,3 6 1,-1-2 19,6-3 1,0 4-257,5-4 1,7-3 93,2-2 0,4-4 145,2-6 0,1-2-276,4-8 1,3-6-334,6-3 0,1-3 193,-1-2 0,1-7-109,-1-2 0,0-11 92,1-5 0,-1-2 105,0-3 0,-4-1-1,-1-3 0,-4 3 105,5-3 1,-7 3 293,1 1 0,-3 1-15,-1-1 0,-2 3 42,-3 2 0,1 4 441,-6 6-230,0 1-223,-5-1 0,0 8-99,0 7 1,0 8-172,0 12 1,0 3 93,0 6 0,2 1 64,3-1 0,-4 5-312,4 1 0,2 6-409,-2-2 1,6-2 13,-1 3 1,3-6-495,2 5 1,-1-6-1278,1 1 2316,0-3 0,6 5 0,2 1 0</inkml:trace>
  <inkml:trace contextRef="#ctx0" brushRef="#br0" timeOffset="1391">3953 1214 7569,'-29'-6'3032,"-1"4"-680,14-4-1164,3 6-938,13 0 1,3 0-251,7 0 0,6 6 0,14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40.2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15 646 7569,'-4'-15'410,"-1"0"721,0 0-303,5 1 92,0 6-618,0 1 0,6 14 2,4 2 0,-2 11-146,2 4 0,-5 6 0,3 3 49,-1 1-185,-2 7 1,-5-9-1,0 6 44,0-2 4,0-2 0,0-6 0,0-2 25,0-1-83,-7-7 0,4 3 10,-7-7 0,5-5-38,-5-4 0,5-4-96,-4-1 72,5 0 1,-2-8 1,6-7 0,1-6 14,4-8 1,3-6 39,7 1 1,0-7-131,0 2 1,6-3-163,3-3 1,-1 1 167,2 0 1,-1 2 55,6 3 1,-6 3 99,1 6 1,-3 7-102,3 4 1,1 4 107,-6 5 1,4-1 39,-4 6 1,-1 7 68,-4 7 0,5 6 0,-1 5 173,-1 4-234,-2 4 0,-1 3 0,0 2 213,0 1-247,-7 7 0,5-9-82,-3 8 1,-2-8 0,0 3 102,-2-4 0,4-2 48,-5 0-286,0-6 0,0-1 1,2-8-408,1 1 181,-5 0 0,5-7-950,-3-3 729,3-4 1,7-1 0,-2-1-1016,-3-4 1610,3-3 0,-5-14 0,7 0 0</inkml:trace>
  <inkml:trace contextRef="#ctx0" brushRef="#br0" timeOffset="389">839 704 7569,'8'0'410,"5"0"143,-3 0 0,8 0-175,1 0 1,7-1 0,0-4 445,7-5-616,-2-3 1,12-2 0,-4-1 219,3-4-331,-4-3 1,-2-6 50,-7 0 0,1-1-94,-1 1 0,-1-1 129,-4 1 1,-4 0 11,-10-1 0,1 3-128,-6 2 0,0-1-204,-5 6 1,-7 1-48,-2 4 1,-9 2 97,-2 3 1,-6 4 10,1 6 0,-7 0 185,-3 0 0,-4 11 115,5 4 0,-7 9-125,2 1 1,3 2 38,2 3 1,7 4-18,3 0 1,8 7 0,-1-1 308,6 2-337,8 2 0,-2 0 1,10 0 323,4 0-552,4 0 1,4 1 0,2-3-805,6-3 683,3-3 1,3-2 147,3 1 1,-3-7-1,3-9-103,-3-3-284,-1-1 1,-1-2-467,1-3 0,-1-3 0,0-7-888,1 0 1389,-1 0 459,-6-14 0,5 5 0,-5-13 0</inkml:trace>
  <inkml:trace contextRef="#ctx0" brushRef="#br0" timeOffset="5475">1809 513 7569,'-8'-14'324,"1"4"0,7 0 0,2-1 1124,3-3-1099,3 0 1,2 6-23,-1 3 0,1 3-54,5 2 1,0 0-78,-1 0 0,1 8-24,0 7 1,-1 11 82,1 8 1,-5 9-119,0 1 1,-1-3-1,4 6 69,-3 0 1,3 1 69,-3-4-175,3 0 1,2-6 0,-2-4-381,-3-3 237,3-2 1,-7-6 0,6-5 5,-2-6 73,-1 1 0,6-12-116,0 4 1,-1-5 335,1-5-229,0-9 1,0-8 0,-1-4 65,1 2 0,0-2-33,-1-9 0,-1 3-91,-3-8 0,2 6 115,-7-5-39,6 6 0,-8-4 1,5 4-467,-1-1 85,-2-1 0,-5 6 0,0 1-491,0 4 1,0 3 135,0 6-7,0 7-399,0 1-792,6 7 1381,-4 7 0,9 1 507,-6 7 0,7 6 0,-4 2 0</inkml:trace>
  <inkml:trace contextRef="#ctx0" brushRef="#br0" timeOffset="5840">2588 778 7303,'8'0'-89,"5"0"1,-5 0 0,7 0 792,0 0 0,-1 0-238,1 0 1,5-2-78,-1-3-229,7-3 1,-3-7 102,7 1 1,-1-6-1,-1-1 55,-4-2 0,2 3-32,-6-4-212,6-1 1,-10 1-1,2 1 196,-6 2-186,-6-5 0,-1 9 0,0-2 226,-2 2-262,-7 3 1,-5-1 0,-5 2-84,-1 3 70,-6 4 0,3 6-78,-7 0 0,1 6 0,-6 4 0,1 3 1,1 8 205,4 4 0,-2 3-98,6 1 0,0 7 159,6 3-184,-1-3 0,7 6 0,3-2 101,3 2-61,2-4 0,4 9 1,4-4 324,6-3-314,11 4 0,-2-12-296,6 2 1,1-3-1,-1-2-342,0 1 0,1-8 133,-1-2 311,7-4 0,-5-3 0,3-3-184,-3-5-218,-8-3 1,5-2 0,-5-3-1240,0-7 1375,5 0 369,-6-11 0,1-1 0,-1 0 0</inkml:trace>
  <inkml:trace contextRef="#ctx0" brushRef="#br0" timeOffset="6349">3367 778 9439,'0'15'1084,"0"-1"1,0 6-755,0-1 0,0 8-177,0-3 0,5 2-96,0-1 1,1 2 95,-1-2 1,-3-2-84,3 1 1,-2-6 96,2 2 1,-4-4 122,4-1-378,3-7 1,-6 0 122,3-3 228,-3-3-213,-2-9 15,0-9 1,0-9 24,0 1 0,5 4-31,-1-4 0,1-2 0,-5-7-107,0-1 77,0-1 1,5 1 0,0-2-267,-2-1 228,-1-3 0,-2 1-82,0 0 0,0 6 148,0-1 1,0 8 126,0 1 0,0 8-129,0-3 0,2 4 102,3 1 0,-2 2-114,7 3 1,-1-1 26,6 6 0,0-5-205,0 5 1,6-5-144,3 5 0,6-6-221,4 1 1,2 2-38,3-2 0,8 5-458,-2-5 1,4 1 315,0-6 678,3 7 0,0-5 0,-1 4 0</inkml:trace>
  <inkml:trace contextRef="#ctx0" brushRef="#br0" timeOffset="7061">5454 234 8467,'-5'-23'316,"0"4"-503,7 9 1,1-2 480,7 7 0,-5 7 1,5 8 1059,1 3-1071,2 15 0,0 3 1,-1 16 536,-3 7-671,-5 6 1,7 12 0,-6-2 164,-2-1 1,-1 0-79,-2 4 1,5-1-42,0-3 0,0-4 0,-5-6 0,0-7-218,0-3 0,0-5 94,0-5 1,0-9 117,0-11 1,0-2-227,0-3-694,0-6 589,6-1 1,-3-10 0,9-7-90,4-10 1,1-12 5,7-8 161,-6-2 1,10-2 0,-2 0-28,7 0 56,-2 0 0,11 1 0,-3 2-16,4 2 0,-1 8-21,-3 2 19,4-1 1,-7 16-19,3-1 0,-3 7 32,-7 8 1,-1 1-1,-3 6 107,-6 8-45,-2 6 0,-4 15 1,-4 3-97,-4 3 46,-3-4 0,-9 8 51,-2-7 0,-4 7 0,-2-7 106,0 3 0,-6-4 87,-4-4 1,-2-3-97,-3-1 0,1-6-95,-1 1-45,-5-14 0,8 9 1,-2-12 36,1 0 1,5-1-396,-1-7 0,6 0 170,-2 0 0,6-7-418,4-3 452,3-3 0,7-2 0,0-1-799,0-4 1,2-1 104,3-3 154,3-4 1,7 10 712,-1-6 0,8-1 0,0-4 0</inkml:trace>
  <inkml:trace contextRef="#ctx0" brushRef="#br0" timeOffset="15024">6762 1057 7569,'0'-15'109,"0"1"115,0-1 464,0 7 1,5-5-219,0 3 1,7 2-141,-3-2 0,4 5-147,2-5 1,0 5 11,-1-4 0,3 4-21,2-5 0,-2 5 0,2-3-8,-2 1 1,-3-4-143,1 1 1,0 2 14,-1-2 0,1 0-158,0-4 1,-2 4-145,-3 0 162,-4 0 63,1-4 1,-7 0 28,0 5 1,-7-3-21,-7 7 0,-3 0-6,-2 5 1,1 0 9,-7 0 0,1 2 73,-6 3 1,1 3 105,-1 7 1,6 4 66,0 1 1,1 5-55,-2-6 1,4 6-29,6-6 1,2 7-9,3-1-95,4 3 0,6 1 0,1 0-50,4 1 1,5-1-164,10 1 0,3-6-50,6 1 0,0-6-304,1 6 1,6-12-388,3 1 0,3-4 407,2 0 1,-4-3-329,-1-7 0,0-2 839,5-3 0,0-3 0,0-7 0</inkml:trace>
  <inkml:trace contextRef="#ctx0" brushRef="#br0" timeOffset="15316">7747 72 7872,'-15'-14'379,"1"-1"0,-1 2-49,0 3 0,2 2-112,3 3 0,-3 3 277,4-3 1,-4 9-113,-2 1 1,5 11-133,0-1 1,2 11-29,-2 3 1,-1 7 11,6 8 0,-5 2-67,5 3 0,0 8 15,5 7 1,0 4-158,0-4 1,0 5 67,0-6 0,5 8-319,0-3 1,5-2 145,-5-3 1,1-2 115,-1-3 0,-3-5-359,3-4 0,-4-4-554,-1 0 0,5-10-119,0-5 1,0-2 468,-5-9 1,-1-1 525,-4-8 0,-4 3 0,-5-5 0</inkml:trace>
  <inkml:trace contextRef="#ctx0" brushRef="#br0" timeOffset="16137">7365 866 7569,'6'-15'1053,"-2"6"-774,6-1 1,-1 2-193,6-2 0,6 3 287,4 7 0,3 0-76,1 0 1,5-1-612,1-4 1,5 3 187,0-3 0,-3 4-354,2 1 1,1 0 103,4 0 83,-7 0 1,6 0-1,-6 0 22,1 0 1,-4 0 97,-9 0 0,1-2 165,-7-3 1,-4 3 46,-5-3 112,-7-3 0,5 7 1,-4-6 115,0 1 1,1 2 278,-5-5 1,-6 5-61,-4-1-99,3-3 0,-6 7 0,4-4 72,-4 3 0,-7 2-114,0 0 1,-4 8-34,4 7 0,-4 1-130,4 9 1,-1 1 171,1 8-218,4 4 1,0 1 0,7 0 162,3 2 0,1 0-166,5-2 0,0 2-92,0-7 1,7 5 171,2-4-442,4-1 1,7-6-1,1-4-70,2-4 1,0-4 174,1-1 0,4-7-308,-3-3 1,1-3-8,-2-2 237,4-7 1,-10-3-1,5-8-73,-2-1 0,-1-8 253,-5 3 0,-6-4-40,1-1 0,-5-1 297,5 1-240,-7-7 0,5 3 1,-4-4-56,0 1 1,3-3 268,-2 4 0,-4 1-76,4 5 1,2 4-13,-2 1-135,6 6 1,-9-3 0,4 7-147,1 5 0,-4-3 126,7 7 1,-5 0-3,5 5-1415,0 0 844,4 0 0,-4 7 26,0 3 0,-2 8 256,2 1 1,3 1-17,-3-5 1,-2 1-86,2 4 425,-7-4 0,8 7 0,-4-5 0,1 1 0,-3 3 0,5-3 0,-7-1 135,2 7 0,-2-6-144,2 6 1,-3-2-79,3 1 0,1 2 89,-1-6 0,0 4 690,-5-4 1,5 1-187,0-1 1,4-4 169,-4 4-463,7-11 0,-9 3 0,7-6 187,1 3 0,-3-6-51,2 2 0,-5-4 128,5-1 191,0 0-450,4-6 1,-5-4 0,-3-8 176,1-1 0,-4-3-48,7 3 1,-5-4 73,4-7 1,-5 1-51,1 0-106,3-1 0,-5-4 0,5-2-69,-1-2 0,4-1-49,-1-5 1,-2 0-273,2 0 0,0 5 135,4 0-40,1-1 0,2 3 1,0 2-263,3 4 0,1 7-348,-1-1 1,-2 8-5,6-3 0,-4 5-1336,4 5 1244,-6-3 1,10 12 0,-5-4-1178,0 3 1913,-2 2 0,0 0 0,2 0 0</inkml:trace>
  <inkml:trace contextRef="#ctx0" brushRef="#br0" timeOffset="18900">4381 969 7849,'-21'-15'340,"4"7"1,-4 3 0,2 4 163,-1 1 1,0 0-300,6 0 515,6 0 1,1 0 0,9 0-409,3 0 1,9 0-1,12 0 111,7 0 1,13-5-428,13 0 1,6-7 53,8 3-469,14-5 0,-4 5 0,12 0 81,0 3 1,-5-4-534,3 5 0,-8 0 871,-2 5 0,-6 0 0,3 0 0</inkml:trace>
  <inkml:trace contextRef="#ctx0" brushRef="#br0" timeOffset="16787">10775 543 7569,'-6'-15'2202,"-3"0"-1099,-5 1-647,6 5-237,-5 3 0,4 6 0,-5 0 12,-1 0 0,0 6-47,1 4 1,-6 10-135,0 4 1,1-1 99,4 2 1,0-1-91,1 6 1,5-1 53,5 0 0,2 1-241,2-1 0,8 1 18,7-1-74,6-6 1,8 5-1,1-6 82,-1 1 1,1 5 102,-1-3 0,5-3-325,1 3 0,-3-2 110,-7 1 1,-4 4-32,-6-3 0,-1 2 93,1 3 1,-7-6 141,-3 1 1,-5-2 50,-5 1 1,-4-1 282,-11-3-290,-3-4 0,-8 0 109,-3-6 1,1-2-1,-6 4-31,-2-3 0,0-5-73,2 1 0,-2-4 41,7-1 0,-4 0-22,9 0 1,-2-1-240,11-4 1,2-3-304,9-7 1,2 5-370,7 0 1,8-4 365,7-6 486,6-6 0,15 3 0,2-6 0</inkml:trace>
  <inkml:trace contextRef="#ctx0" brushRef="#br0" timeOffset="17161">11157 954 7569,'0'-8'753,"0"2"1,2-1-82,3-3 1,3 2-202,7-2 1,6 5-14,3-4 1,-1-1-167,2-5 1,4 0 30,6 1 0,0-1-120,0 0 1,-4 1-9,3-1 0,-5-5-76,-4 1 0,-4-1 64,-6 5 1,-2-4-100,-3-1 1,-4 1 25,-6 4 0,0 0-96,0 0 0,-6 1 65,-4-1 1,-3 7-90,-2 3 1,-4-2-75,-1 3 1,-6 0 73,1 9 0,-2 3-18,-3 7 1,6 1 73,-1 4 1,2 3-76,-1 6 1,3 1 89,6-1 0,0 2 90,1 3 0,4 4-119,0 6 1,7-1 12,-2-4 0,5 3-355,5-3 1,3 2 161,7-2 1,1-3 129,3-6 1,4-6 19,7 1 1,4-7-1177,0 1 1,6-7 192,-6-2 1,7-7 12,-2 2 0,-2-4 345,3-1 623,-8-6 0,11-2 0,-6-7 0</inkml:trace>
  <inkml:trace contextRef="#ctx0" brushRef="#br0" timeOffset="17561">11848 1028 7569,'-15'-7'1105,"7"6"-519,2-6 1,7 7 110,4 0 0,5 0-366,10 0 1,-1-2-149,11-2 1,-4 0 89,8-6 1,-3 6-38,-1-6 1,4 0-114,0-5 1,0 1 59,-4-1 1,-1-1 22,1-4 1,-7 4-37,-4-4 0,-3-1-1,-1 1 1,-2-1-59,-3 1 1,-3 4-139,-7-4 1,0-1-72,0 2 0,-7-3 114,-3 3 1,-4 2-77,-6-2 0,-3 7 69,-6 3 0,-1 5 104,1-1 0,-1 4-32,1 1 0,0 6 1,-1 4 1,1 3-35,-1 2 0,8 1 8,2 4 1,4 3 35,1 6 1,7 2-12,3 3 0,3 2-167,2 4 1,2 2 50,3-3 0,5-1-475,9 1 0,4-5 95,6 5 1,3-6-73,2 1 0,-2-4-147,8-6 1,-6-1-314,5-3 0,-1-9-115,1 4 1,2-10 106,-7 0 955,0-4 0,2-7 0,2-2 0</inkml:trace>
  <inkml:trace contextRef="#ctx0" brushRef="#br0" timeOffset="17945">12642 998 7569,'0'-21'0,"0"10"609,0-4 113,0 4-435,0 2 1,2 3-12,2 6 104,-2 6 0,5 4 0,-7 10 37,0 4 0,1 4-229,4 1 1,-3 1-98,3-1 0,-4 6 84,-1-1 1,0-2-187,0-7 0,0 1 78,0-6 0,0-1-185,0-4 1,0-5 46,0 0-92,0-7 1,0 2 137,0-10 0,0-3 24,0-7 0,2-5-114,3 1 1,-2-9 68,7-1 0,5-2-46,4-9 0,2 1 73,-1-5 0,-2 5-4,7 0 0,-1 4-5,5-4 423,1 7 1,-1-4 0,1 6 157,-1 1-96,0 6 0,2 2 0,2 6-18,1 0 1,-4 7-144,-6 3 1,1 4 350,4 1 1,1 6-233,-1 4 1,-5 5-105,1 4 1,-7 4-246,2 7 1,-1 5-146,-4 5 0,1 4-200,-11 5 0,0-2-459,-5 7 1,0-5-192,0 5 1,0-12 378,0 2 0,-2-4-2445,-3-1 2995,4-3 0,-19-7 0,4 1 0</inkml:trace>
  <inkml:trace contextRef="#ctx0" brushRef="#br0" timeOffset="19513">9261 1101 7569,'-23'-6'2294,"10"4"-1925,13-3 0,13 4 0,13 1 0,7 0 1,8 0 610,6 0 0,7-5-748,10 0 1,3-2-621,6 2 0,7 4-423,4-4 1,-3 2-1258,3-2 1782,-8 3 0,11-5 1,-5 7-1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8.99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0 309 7805,'15'16'782,"0"4"1,0 9-611,-1 10 1,1 5 38,0 5 0,-2-1-113,-3 6 1,3-7 4,-4 2 1,-2-3-19,-2-2 0,-2-5 25,2 0 1,-3-11-94,3 1 21,-4-9-215,-1 1 152,0-13-115,0-1 127,0-33 0,5 0-75,0-23 1,5 3 70,-5 2 1,4-2 7,-4-3 1,7 3 1,-2-3 0,-2 4 30,2 1 0,-1 6 197,6 4-215,0 3 1,4-2 3,1 4 0,0 7 61,-6 13-87,1 5 44,13-2 0,-1 12-3,8 4 0,-3 8-7,-12 2 1,5 6 36,-6-2 0,1 4 4,-6 1 1,6 1-37,0-1 1,-1 1 7,-4-1 0,-5 0 35,0 1-21,-1-1 0,6 4-506,0-4 1,-5-3-304,-1-11 309,1 0 0,5 0 129,0-1 327,-1-6 0,1-1 0,0-7 0</inkml:trace>
  <inkml:trace contextRef="#ctx0" brushRef="#br0" timeOffset="450">1059 529 7695,'-2'15'3,"10"-7"1158,17-3-630,-4-10 0,5 2 0,-5-7-236,2-1 0,-3-7-79,4-2-211,-6-6 1,5 8-1,-6-7 109,-3-1 1,4 3-2,-8-1 0,-2-1-43,2-4 1,-7 5-134,2-1 0,-3 1 77,-2-6 0,-2 6-131,-3-1 1,-3 6 42,-7-6 0,4 7 120,-4-1-151,4 2 1,-12 4-1,5 2 37,-2 1 29,-6 7-37,-3-4 1,-5 15-16,-1 7 1,3 6-9,12 9 1,0-1 210,6 0 0,1 7 9,3 3 1,-2 4-74,8 1 25,-1 0 0,5 2 1,1 0-8,4-2-62,3 3 0,9-9 0,2 4 8,6-3 1,3-3-75,1-6 0,2-1-66,3 0 1,-1-6-483,6-3 152,-6-4 0,8-3 0,-5-3-258,1-5 315,-4-3 1,8-4 0,-7-3-298,-1-5 698,4-9 0,-6-4 0,5-7 0</inkml:trace>
  <inkml:trace contextRef="#ctx0" brushRef="#br0" timeOffset="934">1808 279 11399,'9'25'512,"-4"-1"0,1-4-316,-1 4 0,0 6-34,-5 4 0,5 5-174,0-4 1,0 10 16,-5-1 1,4-1-49,1-4 0,2-6-5,-2 1 0,3-3-173,7-1 0,-6-3-2,1-2 1,2-4-464,7-6 299,-2-1-57,17 1 174,-3-7 0,10-3 89,-7-10 0,0-8 39,-9-6 1,-4-8 51,-1 3 0,-4-4 102,-1-1 1,-2-1-139,-3 1 1,1-2 25,-6-3 1,5 3 124,-5-4 0,0 4 281,-5 2 1,0 0 549,0-1-360,0 1 69,0-7-166,0 5-64,0 1-280,0 16-362,0 7 355,0 7-77,0 13 0,6 8-4,4 14 1,-2 4-30,2-5 1,-5 2-91,5-2 1,-1-1-13,6 6 1,0-1-187,-1 1 0,1 2 173,0-7 0,1 5 100,4-4 0,-2-6-1353,6-4 1430,-6-7 0,10 3 0,-5-6 0</inkml:trace>
  <inkml:trace contextRef="#ctx0" brushRef="#br0" timeOffset="1308">2837 485 8321,'-16'8'812,"6"7"1,7 11-717,3 8 0,0-4-69,0-6 0,5 1 114,0 4-8,6 1 0,-4 4 15,3 0 0,1-4 99,-6-6-201,6-6 31,-9 3-51,4-6 267,-6-7-69,0-1 1,0-27-129,0-9 1,0-4-68,0-1 0,-1-2-116,-4 2 1,3-9 110,-3-1 0,4 0 22,1-5 1,0 3 33,0 2 1,0 2-30,0 2 1,6 0-142,4 5 0,-2 6 77,2 4-353,-7 7 1,10-3-197,-3 6 219,3 1 1,4 6-716,2 3 157,-2 3 0,15 7 261,-2 0 640,-4 6 0,8-3 0,-3 7 0</inkml:trace>
  <inkml:trace contextRef="#ctx0" brushRef="#br0" timeOffset="1694">3602 250 7887,'-21'-8'0,"9"0"1531,-3 3-861,-3 3 1,0-3 212,-6 10-753,6 3-27,-3 20-129,6 3 0,7 12 0,3-3 245,3 0-326,2-1 0,0 0 0,2-1 86,3-3 0,3 5 41,7-6 1,4 5-135,1-5 0,1-4-196,-1-6 124,-4 1 1,10-2-1,-5-5-54,2-7 133,-5 2 0,12-11-19,-1 3 155,-6-10 1,6-3-1,-11-9-113,2-2 1,0-4 4,-6-7 1,1-1 260,0-3 0,-7 3 143,-3-3 1,-4 3 82,-1 1 1,0 1-39,0 0-233,-6-1 0,-2 1 95,-7-1-439,0-6 0,1 12 0,-1-1 101,0 7 269,0 4-1622,1-1-1227,-1 0 2686,7 7 0,8-11 0,8 2 0</inkml:trace>
  <inkml:trace contextRef="#ctx0" brushRef="#br0" timeOffset="2134">4116 338 7569,'0'25'0,"0"1"0,0 3 0,0 5 0,0 2 0,0 0 0,0 4 239,0-6 391,0 0 1,2-4-1,3-1 781,5 0-1217,3 7 1,-4-11 195,1-1-406,-7-12-551,4 1 437,0-12 195,-6-1 1,6-14-39,-7-11 1,5-3-82,0-1 1,4-2-121,-4-3 1,2 1 147,-2-6 0,-2 6 32,7-1 0,0-2 1,4 2 0,1-1-20,0 6 1,-1 0 152,1-1 1,0 6 26,-1-1 0,1 12-142,0-2 0,-1 9 216,1-4-27,6 7 0,2-2-44,7 10 1,-6 5 61,1 9 0,-2-1-163,1 7 0,4-1 8,-4 6 0,2 4 109,-1 0 1,1 5-12,-6-4-235,6 5 1,-10-7-1,4 5 119,-4-2 0,-1 3-156,-1-5 0,-4-1-130,0-9 0,-5 2-329,5-6 0,-5 5 128,4-6 86,-5 1-1415,9-6 1757,1 1 0,3-7 0,4-1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7.4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398 15 7715,'-8'-8'-617,"1"1"1004,7 7 0,7 13-194,2 7 14,-2-1 0,4 11 0,-4-1-52,1 9 1,-3 1-92,5 5 0,-5-3 104,4 8 0,-5 1 47,1-1 1,1 0-199,-1-4 0,0-1 76,-5 0-142,0 0 0,0 0 0,0 0 188,0 0-250,0-6 1,0 3 0,0-6 53,0 3-341,0-12 0,2 7-11,3-14 281,-4 1-533,12-5 1,-5-9 18,7-6 254,-7-13 388,5-10 0,-5-6 0,7 0 0</inkml:trace>
  <inkml:trace contextRef="#ctx0" brushRef="#br0" timeOffset="275">853 74 7902,'9'29'293,"4"-6"1,-5 10-1,5-2 1,-2 4 0,-1 6 0,0 2-155,5 1 1,-2 5 99,-3 0 1,3 1-165,-4-1 0,4-3-61,2 3 0,-2-3-1,-3-2 1,1-1-23,-6-4 0,5 2-334,-5-7 203,6 7 1,-7-5-484,6 3-29,-7-10-240,3-1 69,-6-18 823,0 9 0,-13-24 0,-3 4 0</inkml:trace>
  <inkml:trace contextRef="#ctx0" brushRef="#br0" timeOffset="583">60 573 8006,'-28'2'348,"3"3"1,19-3 0,16 2 0,13-2-337,9-2 1,6 0 280,6 0 1,7-5 403,2 0 1,11-5-461,5 6 0,3-6-107,1 5 1,-1 0-550,-3 5 0,6-2 155,-7-3 0,1 4-1,-10-4 1,-2 3-32,-3 2 1,3 0-194,-3 0 1,-9 0 137,0 0 0,-11 0-538,0 0 348,-3 0-38,-1 0 579,-8 0 0,-7 7 0,-8 1 0</inkml:trace>
  <inkml:trace contextRef="#ctx0" brushRef="#br0" timeOffset="841">427 897 7569,'-23'0'2013,"12"-5"-1575,16 0-292,9 0 1,16 5-1,1 0 1,3-2-55,5-3 1,9 4 66,1-4 1,5 2 201,-5-2 0,5 2-204,-5-7 1,1 5-111,-1-5 0,-1 5-452,5-5 0,-5 5 121,1-4-436,3 5 0,-5-9 0,6 4-114,-3-5-468,-1-7 1171,-5 5 0,7-12 0,1 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2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355 36 7569,'-15'-14'970,"7"6"-408,1 1-417,7 1 1,0 22 77,0 3 1,2 16 0,3-1 0,-2 13-175,7 2 0,0 2 137,4 3-271,1-7 0,-5 10 0,0-4 78,1-1 1,-3 4-20,2-7 1,-5-2-66,5-8 0,-5 2-413,5-7-35,-7 1-154,10 0-497,-11-10 592,11 3 337,-12-20 1,11-5 260,-7-13 0,6-6 0,-3-13 0</inkml:trace>
  <inkml:trace contextRef="#ctx0" brushRef="#br0" timeOffset="235">722 81 7569,'15'-22'299,"-7"6"55,5 1 1,-10 10 141,7 10-244,-6 10 1,7 9-1,-5 11 231,3 4-433,-6 3 1,8 7 0,-4 0 194,1-1 0,0 2-62,2-1 1,3 0-167,-3-4 1,-2-3-240,2-3 1,-5 2-332,5-7 0,-6-1 148,6-9-404,-7 4 0,11-11 135,-5 2-107,-2-2 781,-1-9 0,-6-2 0,0-6 0</inkml:trace>
  <inkml:trace contextRef="#ctx0" brushRef="#br0" timeOffset="510">17 448 7569,'-17'0'2166,"29"5"-1973,22 0 0,12 0 0,4-5 276,9 0-474,0 0 1,11 0-1,-4 0 245,1 0-411,1 0 1,-1-5-1,-2 0 124,1 2-364,-6 1 0,4-3 0,-9 0 160,-1 2 0,-11 1 135,1 2-1563,-10 0 1679,9 0 0,-12 7 0,5 1 0</inkml:trace>
  <inkml:trace contextRef="#ctx0" brushRef="#br0" timeOffset="751">222 874 7569,'-22'7'1702,"5"-6"-1488,17 4-56,17-3 1,22-2 304,10 0 1,0-7-311,10-2 0,-4-4-133,9-2 1,3-1-590,1-4 1,4 9 134,2-4 0,-6 5-394,1 0 601,0-3 0,-3 12 1,0-6-1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3.571"/>
    </inkml:context>
    <inkml:brush xml:id="br0">
      <inkml:brushProperty name="width" value="0.34286" units="cm"/>
      <inkml:brushProperty name="height" value="0.34286" units="cm"/>
      <inkml:brushProperty name="color" value="#FFC114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04286" units="cm"/>
      <inkml:brushProperty name="height" value="0.04286" units="cm"/>
      <inkml:brushProperty name="color" value="#F6630D"/>
    </inkml:brush>
    <inkml:brush xml:id="br3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36 426 7569,'-16'-8'847,"-4"2"1,20 9-691,0 7 1,2 8-102,8 16 102,-1 4 1,1 9 0,-2 4-19,-1 2 1,4 13-38,-1-7 0,-2 3-52,2-4 1,-5 1-60,5 0 0,-2-2-188,2-3 1,1 2-36,-6-7-27,6-7 0,-7-1 0,4-7-86,-2-1-395,6-9 0,-6-1-60,4-3 799,10-4 0,-4-1 0,14-9 0</inkml:trace>
  <inkml:trace contextRef="#ctx0" brushRef="#br0" timeOffset="492">815 867 7569,'-8'-14'909,"-5"-1"-515,-2 7 150,-1-5-159,-5 11-238,-1-4 0,9 7 136,-6 4-272,-1 3 1,-3 9-1,4 1 91,2 1 1,3 7-79,-1-1 0,5 4 95,0 5 0,5-1-32,-4 6 1,5-6-204,-1 1 1,5-3-96,5-1 1,4-3-63,5-2 0,1-2 73,0-4 1,4-7-17,1 3 0,1-11-94,-1 1 71,-4-3 152,18-2 0,-6-11 137,6-4 0,-6-5-66,-13 1 0,-1 1 71,1-7 1,-5 6 153,0-6 1,-5 1-36,4-6 1,-5 6 51,1-1 0,1 6-7,-1-6-113,0 7 1,-3-3 215,3 6-74,-4 7-16,6-5-162,-7 11-221,0-4 0,0 19 143,0 6 1,5 8-27,-1 2 0,3 0-100,-2 1 0,-2 1-28,7 3 0,-5-3-137,5 3 0,-1-2-490,6-3 0,5-5 249,-1 1 1,8-7 539,-3 1 0,10-2 0,4-3 0</inkml:trace>
  <inkml:trace contextRef="#ctx0" brushRef="#br0" timeOffset="1066">1477 970 7885,'-22'21'199,"8"4"0,4 8-118,5 1 242,3 7 436,-4-4-641,12 7 0,2-8-182,7-6 53,0-7 1,6-10-402,4-4 229,-4-2 0,7-9 18,-4-3 47,-3-3 1,7-11 0,-5-3 22,0 0 0,3-3 14,-6-4 0,-1-1 55,-4 1 1,0 0 103,-1-1 0,1 1-31,0-1 0,-2 1 169,-4 0 1,0 6 354,-4 3-255,-4 4 319,6 1-189,-7 7-168,0-5-95,0 11-185,0 15 0,0 7 88,0 19 1,0-3-104,0 8 0,5-3-9,0 8 1,6 5 58,-1 5-18,3 6 0,2 15 0,1 3 49,3 4 0,-2 3-369,2 3 1,-2-2 244,-3 7 1,-1-8-167,-3-2 0,2-6 41,-7-9 0,4-1 175,-4-3 1,0-1 9,-5-9 0,-1 2-29,-4-12 141,-3 0 0,-7-10 0,0-2-61,0-1 26,-6-1 0,-2-8 0,-6-2-5,0-6 1,-1 1 4,1-5 1,-2 1 355,-4-11 0,3 0-342,-7-5 0,6-2-1,-1-3 0,-2-3-89,1-7-247,1-6 1,6-3-1,2-11-56,2-4-187,6-3 0,-5-6 0,6-4 105,3-7 0,-3-11 164,13-3 1,-1 2-67,5-7 0,6 6 1,9-8 0,8 7-1</inkml:trace>
  <inkml:trace contextRef="#ctx0" brushRef="#br0" timeOffset="1491">2241 1308 8551,'29'0'558,"-6"-6"1,5-2-175,-4-7-291,4 7 0,-3-5 0,-1 3 110,2-3 1,2 3-61,1 0 0,-4 0-17,-1-4 0,-1-6-106,2 1 0,1-3 109,-6 3 1,1 2-3,-2-2 1,-7-2-314,3 1 71,-4-6 1,-3 3 153,-3-6-24,-3 6 1,-4-3-61,-3 6 0,-3 0 23,-7 6 1,-4 4-110,-1 0 0,-1 7 105,1-2 0,2 3-100,-6 2 1,1 7 100,-2 3 0,-1 9 7,7 6 0,-6 2 88,6 3 0,1 4-69,8 0 0,-2 12 87,7-2 0,1 4-55,4-4 1,1-2 14,4-3 1,3 9-118,7-4 1,1-2-165,4-3 0,3-6-16,6 1 1,7-3-138,3-1 0,-1-7-233,1-4 0,0-4 157,5-5 1,0 1-514,1-6 975,-8 0 0,6-18 0,-6-3 0</inkml:trace>
  <inkml:trace contextRef="#ctx0" brushRef="#br0" timeOffset="1907">3255 1264 9032,'2'25'624,"3"-1"-455,-4 1-65,12 4 1,-9 7 0,4 2 10,-2-1 0,4-6-55,-5-6 1,5-6-160,-5 6-166,6-7 217,-3 3 1,2-6 69,0-1-2,-7-5 384,4-3-388,-7-26 0,-2-1 31,-3-13 0,2 0-51,-7 9 0,5-8 78,-5-1 17,7 0 1,-10-7 0,5-3-21,0-2 1,-4-6-30,7-2 1,-4 2 95,4-2 0,0 8 162,5 2 0,0 0-135,0 5 1,6 3 56,4 2 1,-2 7-169,2 3 1,0 6 131,5-2-220,6 11 0,-3-4 0,6 3 109,2-3 1,2 3-92,2 0 1,-1 5 84,0-5 1,6 7-48,-1-2 0,7 4-784,-2 1 1,4-5-274,1 0 0,-4 0-1080,5 5 2115,-5 0 0,11-7 0,-7-1 0</inkml:trace>
  <inkml:trace contextRef="#ctx0" brushRef="#br1" timeOffset="35771">10325 12230 7630,'0'-8'2174,"0"1"-1700,0 7-291,0 13 1,5-3 58,0 9 1,5 3-24,-5-3 0,1 6-188,-1-6 1,-3 6 83,3-6 0,1 6-365,-1-5 0,0 4 184,-5-4 1,5 1-305,0-1 1,2-4-1159,-3 3 1528,-2-2 0,11 4 0,-5 2 0</inkml:trace>
  <inkml:trace contextRef="#ctx0" brushRef="#br1" timeOffset="36449">13162 11701 7569,'-8'-2'1024,"3"-3"-495,4 3 684,1-4-987,6 12 1,-3 4-32,7 10 0,-2 3-121,2 6 1,2 2 48,-7 3 0,4-1-152,-4 6 1,0 0 130,-5 6 0,5-1 5,0 0 0,0-5-149,-5 0 0,0-6-185,0 1 0,0-3-83,0-1 1,0-1 158,0 0 0,0-6-805,0-3 209,6-4-92,-4-1 423,11-7 1,-5-3 415,7-10 0,0-3 0,-1-7 0</inkml:trace>
  <inkml:trace contextRef="#ctx0" brushRef="#br1" timeOffset="36716">13589 11627 9680,'9'8'655,"1"7"1,-2 1-357,2 9-220,3-1 1,-6 6 0,4 1 129,-1 3 0,-7-1-205,2 6 1,2 0 76,-2 5 1,-1-5 96,-4 1 1,5-6-244,0 5 0,0-6-332,-5 1 1,2-3 110,3-2 0,-4-1-212,4-3 1,-3 1-237,-2-7 0,0 1 306,0-5 1,0-1 427,0 1 0,-7 0 0,-1-1 0</inkml:trace>
  <inkml:trace contextRef="#ctx0" brushRef="#br1" timeOffset="36933">13427 12127 7569,'-8'0'1563,"3"0"-1179,10 0-246,3 0 201,7 0 0,4-2 1,2-1 244,2-2-792,2-6 1,4 9 0,1-5 27,-1 1 1,5 3-68,1-7 0,-1 7-617,-5-2 0,1 1 864,-1-1 0,0-3 0,1-6 0</inkml:trace>
  <inkml:trace contextRef="#ctx0" brushRef="#br1" timeOffset="37358">14044 12039 7893,'7'-9'109,"1"1"349,7 3-227,-1 4 1,3-11 0,1 6 293,1-2 0,6 4-320,-6-1 1,6 2-25,-6-2 0,6 4 2,-5-4 1,-1 3-1,-4 2 1,0 0-135,-1 0 1,-4 5 39,0 0 1,-7 6 93,2-1 1,-3 3-43,-2 2 1,-2 1-82,-3 4 0,-3-2-314,-7 6 1,-4 1-205,-1 4 1,-1-4 326,1-1 1,-1 1 70,-4 4 1,3-1 20,2-4 0,4-2-47,-4-8 0,9 4 604,1-3-188,7 3-269,-4-10 52,7 0 0,7-1 63,2-7 1,6 0-107,5 0 1,3 0-1,6 0 1,2 0 143,3 0 0,4-5-85,6 0 1,-5-5-35,0 5 0,-1 0-262,1 5 1,-3 0-435,-7 0 0,-4 0 438,-1 0 1,-1 0 68,2 0 0,-4 0 94,-6 0 0,6 7 0,2 1 0</inkml:trace>
  <inkml:trace contextRef="#ctx0" brushRef="#br1" timeOffset="34623">9282 11862 7569,'0'-10'-130,"0"1"128,0 5 1217,0-2-828,0 19-381,6-3 0,-2 16 1,4-5 137,-2 2 0,-1 6-47,-5 6 0,5 1 17,0-2 0,0-1 36,-5 6 0,1-7-138,4 3 1,-3-4-72,3-2 0,-2 1 13,2-1 0,-3-1 59,3-4-144,-4 4 1,4-12-1,0 4 45,-2-4 1,4-1-59,-2 0 1,1-6-148,-1 1-410,-3-7 230,4 11 0,-4-13-193,3 4 393,-3-3 1,6-4 270,-3-3 0,3-10 0,6-7 0</inkml:trace>
  <inkml:trace contextRef="#ctx0" brushRef="#br1" timeOffset="34946">9693 11774 7564,'0'-8'-27,"2"1"18,3 7 5,-3 0 1,9 7 235,-6 3 0,6 4 342,-1 6 1,-2 3-206,2 6 1,-2 2-163,2 4 0,1-3-145,-6 7 0,7-4 100,-2 4-205,-4-6 1,2 7 0,-4-4 155,0 2 0,3-5-15,-2 1 1,-4 2 32,4-2-451,-3 0 0,-2-4 0,0-2 9,0-4 0,0 2 160,0-6 1,0-1-171,0-4 1,0-5-110,0 0-25,0-7 0,-5 5-134,0-3 589,-6-3 0,3 4 0,-7-6 0</inkml:trace>
  <inkml:trace contextRef="#ctx0" brushRef="#br1" timeOffset="35197">9488 12274 7569,'-9'-8'544,"3"1"-378,6 7-15,6 0 0,-2 0 30,5 0 0,3 0-65,7 0 0,3 0-78,2 0 1,4 0-154,-4 0 1,4 0-247,2 0 1,-1 0 23,0 0 1,-1 2-564,-3 3 900,2-4 0,-4 6 0,7-7 0</inkml:trace>
  <inkml:trace contextRef="#ctx0" brushRef="#br1" timeOffset="38222">16925 11568 8484,'0'15'356,"5"5"-241,0-1 0,7 12 129,-3-1 0,-1 4 214,2 0 1,-2 2-355,2 3 1,2 7 33,-7-7 0,1 7-149,-1-7 1,-3-1-24,3 1 0,-4-5-48,-1 5 0,5-6-6,0 1 0,0-4-113,-5-6 0,0 2-356,0-6-250,0 0-125,6-6 623,-4-6 1,9-8-597,-6-9 905,7-4 0,-4-15 0,7-3 0</inkml:trace>
  <inkml:trace contextRef="#ctx0" brushRef="#br1" timeOffset="38480">17396 11480 7569,'0'-15'827,"0"7"-554,0-5-1,6 11 0,1 2 345,3 10 1,3 5-304,-4 5 1,3-2-156,-2 6 1,3 5 7,-4 6 0,3 6-103,-2-2 0,3-2 35,-3 3 1,-2-1-112,2 5 0,-6-5-304,6 0 0,-5-4 197,5 4 0,-7-7-108,2 3 0,2-4-94,-2-2 0,4-4-225,-4-1 1,2-6-406,-2 2-209,-4-4 1160,6-8 0,-1 5 0,3-5 0</inkml:trace>
  <inkml:trace contextRef="#ctx0" brushRef="#br1" timeOffset="38716">17205 12009 7915,'-23'0'1702,"8"0"-1534,8 0 0,9 0 344,3 0 1,5 0-147,9 0 0,4-5-272,7 0 1,2-4-73,8 4 1,-6-2-133,10 2 1,-5 4-154,0-4 1,4 1-488,-4 0 0,-3 2 177,-2-3 1,-4 3 572,-6 2 0,4 7 0,-5 1 0</inkml:trace>
  <inkml:trace contextRef="#ctx0" brushRef="#br1" timeOffset="39383">17969 11833 7569,'0'-8'2399,"0"1"-2124,0 1-83,0 4 1,6-9 0,6 6 51,6 1 1,-2 3-62,4 1 1,1-5 11,-1 0 0,4 0 0,-4 5 0,4 2-255,-4 3 0,-1-2-176,-4 7 84,0-1 1,-2 6 1,-3 0 67,-4 0 1,-6 1 0,0 2 94,0 1-63,-6 8 1,-4-9 0,-8 4 51,-2 0 0,-4-3-10,4-4 0,-4 0 37,4-1 1,-4-4-25,4 0 0,0-5 276,6 5-170,-1-7-285,7 3 240,-5-6-2,11 0-218,2 7 1,8-5-270,7 2 1,5-2 169,-1-2 1,2-2 102,-1-2 1,-2 2 5,7-3 0,-8 3 69,3 2 1,-4 2 74,-1 3 0,0 3-16,-1 7 0,0 0 113,-5-1 1,3 6-116,-7-1 0,0 6-36,-5-5 1,0 6 282,0-2 1,-2-1-50,-3 2 0,-3-8 21,-7 3 0,0 0-43,1-6 0,-6 4 66,1-8 1,-3-2-47,3 2 1,2-7 59,-2 2 1,-2 2-72,1-2 1,-4 0 8,4-5 0,0 0-119,6 0 1,-1 0 260,0 0-467,1 0-117,-1 0 1,5 0-718,0 0 683,7 0 83,-4 0 218,7-7 0,0 5 0,0-4 0</inkml:trace>
  <inkml:trace contextRef="#ctx0" brushRef="#br1" timeOffset="130191">4696 11509 7345,'0'-8'233,"0"2"163,0-1 0,0 4-44,0-7 47,0 7 206,0-4 0,5 16-317,-1 5 1,3 1 45,-2 5-275,-3 2 0,4 3 0,-6 8 113,0 1-146,0 0 1,0 0-1,2 2-111,3 2 83,-4-5 0,6 7 1,-7-5-107,0-3-58,0 6 1,0-7 25,0 3 0,0-3 52,0-1 0,0-6 1,0-1-505,0-2 209,0 5 309,0-3 1,0-5-163,0-3 0,5-8-1428,0 2 954,6-5 710,-9 2 0,11-6 0,-5 0 0</inkml:trace>
  <inkml:trace contextRef="#ctx0" brushRef="#br1" timeOffset="130615">5078 11862 7763,'13'10'419,"-2"0"14,-1 1 0,-2 4-328,2 5 0,2-2 12,-8 6 1,6-6 91,-5 2-113,7 2 1,-11-5 0,4 2-79,-3-2 0,-2-7 47,0-1 1,0-4-38,0 5 52,0-7-448,0 4 256,0-20 1,0-4 142,0-12 1,0 5-27,0-1-44,6 7 0,-2-10 0,5 5-102,3 1 1,-4-5 89,2 8 1,0 1 21,4 8 0,-4-1 9,0 6 16,0-7 1,-1 11 116,1-4 1,0 5-4,5 5 0,-5 4-65,-1 11 0,-5-4-34,0 4 0,3-2 12,-2 2 0,0-2-52,-5 6 0,5-6 2,0 2 0,0-4-114,-5-1 0,4-1-539,1 1 500,7 0 0,-11-5 1,6-2-449,-1-2 1,-2 4 250,6-5 1,-6 0 376,6-5 0,0-7 0,5-1 0</inkml:trace>
  <inkml:trace contextRef="#ctx0" brushRef="#br1" timeOffset="131166">5680 11892 7670,'0'14'595,"0"1"-326,0 0 1,2 1-87,3 4 1,-2 3 92,7 6-144,-7 0 1,9 7-1,-6 3 33,2 4 1,1 1 34,0 0 1,5 5-58,-5 0 1,-1 2-31,2-2 0,-5-8-154,5 3 0,-7-8-14,2 3 1,-3-7 100,-2 3 0,0-6-93,0-4 1,0-4 82,0-6 86,0-1-12,0-6-65,0-1 0,0-9-64,0-3 1,-5-4-73,0-11 0,0-3 44,5-6 1,-5-2 68,0-4 0,0-2-124,5-7 1,-1-2 103,-4-3 1,3-10-7,-3-9-73,4-4 1,2-7 0,3 1-400,0 1 1,6 7 294,-5 1 1,7 14 131,-3 1 0,4 13 91,2 7 1,-2 9-89,-3 6 1,8 7 58,-3 3 0,3 5-53,-4-1 0,3 4 115,2 1 0,-1 6-45,7 4 15,-7 3 0,3 3 0,-5 4-16,4 5 1,-4-1-25,4 5 0,-4-2-1,-1 7 1,-7-6-1,-3 1 1,1-3 7,-1 8 1,0-7 4,-5-3 0,-6-6 1,-4 2 0,-3-4 60,-2-1 0,0-1 398,1 1-363,-7-7 1,3 4 0,-5-7-3,1-2 1,1-1-53,2-2 0,2 0-135,-2 0 0,2 0-177,3 0 1,4 0 2,0 0-320,0 0 0,0 0 68,1 0-92,5 0 0,0-7 594,8-3 0,5-3 0,5-2 0</inkml:trace>
  <inkml:trace contextRef="#ctx0" brushRef="#br1" timeOffset="131601">6342 11862 7569,'-8'0'808,"1"0"0,7 2-424,0 3-28,0 3 0,0 12-181,0-1 0,5 6 8,0-6 1,2 7-1,-3-1 1,-2 1 22,3-2 1,2 3-50,-3-8 1,8 2-84,-2-1 0,1-4-585,-1 4 0,3-9 192,-3-1 1,3-7-30,2 2 0,-1-3 123,1-2 1,-5 0 17,0 0 158,-1-7 0,6-2 0,0-9-112,-1-2 0,-4-1 226,0 1 0,-2-1-102,2-3 0,-2 1 183,-3 3 0,-3 2 45,3-6 1,-4 6 6,-1-2 0,2 4 41,3 1 0,-4 5-13,4 0-94,-3 7 72,-2-3-91,0-1 0,5 7-68,0 0 1,5 7-215,-6 7 0,8 1 100,-2 0 0,-2 4-66,2 1 1,-5 4-209,4-4 1,-1 5 142,2-6 0,2 6-349,-7-6 0,6 2 28,-1-1 269,3-4 1,2 4 0,-1-9-474,1-1 725,0-7 0,6 4 0,2-7 0</inkml:trace>
  <inkml:trace contextRef="#ctx0" brushRef="#br1" timeOffset="131885">6989 11421 7569,'0'-32'0,"0"4"372,0 5 0,0 8 1,0 5 302,0-1-419,0 5-87,6-1 1,-2 7 0,5 2 27,3 3 0,-4 8-34,2 6 1,-2 7-29,2-1 1,3 9 35,-3 5 0,-2 5-100,1 5 0,-5-3 98,1 3 0,1 2-23,-1-2 0,2 5-81,-2-5 0,-4-5-313,4-5 141,3-6 1,-6 7 0,4-5-343,1-3 1,-5-2-201,2-6 0,3 2-19,-2-6 436,0 0 0,-4-7-197,4-4 429,-3-2 0,4-7 0,-6 0 0</inkml:trace>
  <inkml:trace contextRef="#ctx0" brushRef="#br1" timeOffset="132068">6930 11803 9174,'15'-8'705,"4"2"-502,1 6 0,6 0-125,-2 0 0,11 0 128,4 0-934,-3 0 0,6 6 0,-4 4-74,-1 3 802,-1 2 0,-6 6 0,-1 2 0</inkml:trace>
  <inkml:trace contextRef="#ctx0" brushRef="#br1" timeOffset="132533">4990 12935 7642,'0'-8'13,"0"2"1,6 19 724,4 6-442,-4 1 1,8 9-63,-5 1 1,0 4 0,-1 7 216,-2-2-336,6 0 1,-9 4-24,7-4 0,-7 3 0,2-4 91,-3-1-200,4 6 0,-4-12 0,4 3-84,1-3-304,-6-8 0,12 5 0,-4-5-3,-1 0-132,5-2 0,-5-6 0,7-1 540,-1 1 0,1-7 0,0-1 0</inkml:trace>
  <inkml:trace contextRef="#ctx0" brushRef="#br1" timeOffset="132977">5636 13229 7569,'-14'-6'149,"6"4"0,-6-9 1,5 6 702,-4 1-481,-2-4 0,0 7-96,0-4 0,2 5-229,4 5 0,-4 3 37,3 7 1,2 1 47,-2 3 1,7-1-8,-2 7 0,-2-5-149,2 4 0,0-4 109,5 4 1,2-6-209,3 2 105,3 3 0,2-7 0,0 3-85,1-2 0,0-7-9,-1-1 1,3-4 84,-3 5 0,3-7-45,2 2 0,0-3 23,-1-2 0,-4-2 31,0-3 0,0-3 18,4-6 0,1-1 17,0 0 0,-5-1 52,-1-4-77,1 4 0,0-5 0,0 4 28,1-2 1,-4 7-22,-2-2 0,1 2 37,-1-3-25,0 7-7,-5 2 0,0 4 87,0-3 7,0 4 87,0 7 0,5 4 56,0 10-246,0-4 1,-5 0-1,0 2 7,0 2 0,5 1-291,-1-1 1,3-4 143,-2 3 0,1-1 114,4 2 1,3-4-390,-3 4 0,3-9-1301,2-1 1722,0 0 0,-1 5 0,1-1 0</inkml:trace>
  <inkml:trace contextRef="#ctx0" brushRef="#br1" timeOffset="134466">6210 13288 7968,'0'15'524,"0"-1"1,0 3-145,0 2-401,0-2 0,5 9 0,1-5 138,2 2 1,-3-3-68,5 4 0,0-6-104,4 2 0,1-6 75,0-4 0,0 2-90,-1-8 1,1 1 20,0-5 1,-1 0 20,1 0 0,-5-1 61,0-4 32,-1-3 0,6-7 1,0 0-12,0 1 9,-1-8 1,-1 6 0,-1-5 126,-2 0 0,-6 4-77,6-2 0,-6 2 125,0 3-153,-2-1 0,3 5 245,0 0-231,0 7-137,-5-4 1,0 9 131,0 3 1,0 3-18,0 7 0,0 6 51,0 4 1,0 9-54,0 5 0,0 8 120,0 2 1,0 7-73,0-2 0,1 3 18,4 2 1,-3 0-105,3-1 1,-2 0-110,2-5 0,-3 3 38,2-7 1,-2 0-182,-2-5 1,0 0 84,0 0 0,0-6 78,0-4 1,-5-3-71,0-1 1,-6-3 52,1-2 1,-3-6 23,-2-9 1,-1 2-23,-4-7 1,2 4 0,-6-4 1,1 0 11,-1-5 1,-7-1-6,6-4 0,-6 1 14,7-5 0,-3 0-30,3 0 46,-4-11 1,12 10-1,-4-11-36,4 0 0,6 0-514,0-4 0,7-4 7,-2-1 1,5 1-188,5-5 0,5-4 758,9-1 0,4-4 0,7-1 0</inkml:trace>
  <inkml:trace contextRef="#ctx0" brushRef="#br1" timeOffset="135119">6798 13626 7569,'6'-8'133,"2"-5"1,2 11 209,0-3 0,0 2 0,4 0 165,1-2 0,1-5-315,4 5 0,-4-5-54,4 6 0,1-8-111,-1 2 0,4-3 67,-4-1 0,0-1 88,-6 0 1,3 0 11,2 1 0,-7-1-364,2 0 1,-7 1 78,3-1 0,-7 0 8,2 1 1,-4-1 38,-1 0 0,0 0 40,0 1 1,-1 1-14,-4 3 0,-3-2 50,-7 8 0,0-6-122,1 5 1,-1 0 68,0 5 1,1 0-25,-1 0 0,-5 6 32,1 4 63,-1 10 1,5-2 0,2 5-35,3-2 0,-1 5 4,6-1 0,0 7-131,5 3 1,0-1 108,0-5 1,2 1 6,3-1 0,3-1 18,7-4 1,6 2-709,3-6 0,-1 0 164,2-6 1,4-4-370,5 0 611,1-7 1,-4 4 0,1-7-4,3 0 0,-6-2 302,-4-3 0,-3-1-116,3-4 1,-4-3 93,-6 3 0,0 3 0,-1-6 0,1 5 1283,0 0-546,-7-5-437,5 11 0,-10-9 63,7 6-24,-7 0 1,5 7-78,-3 3 1,-3-2-65,3 7 1,-2-5-174,2 4 1,-3-4 121,3 5-110,-4-7 0,4 6-152,0-5 228,0-2 10,-5 5 0,0-19 0,0-4-5,0-5-31,0 3 1,0-10 0,0 3 124,0-2-100,0-9 0,0 3 47,0-6 0,2 6 0,1-3-23,2 0 0,6 5 114,-1-3 1,1 3-7,-1 2 1,8 1-284,-3 3 1,3 2 59,-4 4 1,6 2-560,0-2 0,6 4 307,-2 5 1,1-1-2050,4 6 2280,-3 0 0,17-1 0,-6-3 0</inkml:trace>
  <inkml:trace contextRef="#ctx0" brushRef="#br1" timeOffset="140887">22820 11215 7569,'-9'-14'724,"-4"-1"0,12 5-724,-4 0 832,3 7 0,2 8 1,0 13-363,0 8 0,0 2-330,0 11 1,0 0-170,0 5 1,0 5-317,0 0 0,0 0 275,0-4 0,2-6-693,3 0 0,-2-6 398,7 1 1,-5-3 141,5-2 0,-1-6-134,6-3 357,6-4 0,-4-8 0,4-1 0</inkml:trace>
  <inkml:trace contextRef="#ctx0" brushRef="#br1" timeOffset="141367">23363 11451 7569,'-1'8'-568,"-4"-3"881,3-4 1322,-4-1-1385,-1 0 1,6-1 371,-4-4-169,-3 3-129,-1-4 1,-5 6 122,-1 0-263,0 0 1,1 6-10,-1 4 0,0 0-85,0 4 0,2-2-54,4 8 1,-3-4 81,7-1 1,0 4-266,5 1 0,0-1 101,0-4 0,0 0-371,0-1 0,7 0 228,3-5 0,9 3 61,6-7 0,-2-2-67,1-8 1,1-3-203,4-7 1,-1-1 165,-4-4 0,2 2 54,-6-6 1,5-1 321,-6-4 1,-1 6-117,-8 3 0,1-1 307,-6 2 1,5-1-88,-5 5 156,0 7 0,-4-3 260,4 6-120,-3 0-391,5 5 1,-7 8 61,0 7 0,0 1-301,0 9 0,0-1 3,0 5-59,0 1 1,0-1 0,0 1-426,0-1-122,0 0 0,4-4 0,3-2 192,1-2 1,2-3-107,5-8 602,-1-4 0,8 1 0,0 1 0</inkml:trace>
  <inkml:trace contextRef="#ctx0" brushRef="#br1" timeOffset="141867">23849 11480 7569,'0'-8'0,"-2"1"339,-3 7-189,3 0 0,-6-5 896,3 1 0,4 0-398,-4 9 1,3 3-186,2 7 0,0 0-193,0-1 0,0 3-116,0 2 1,7-2-81,2 2 1,0-2 95,0-3 1,1 1-370,5 0 0,0-7 191,-1-3 0,1-4-380,0-1 0,-1 0 101,1 0 1,0-11-10,0-4 0,4-4 160,1-1 1,-1-3 81,-4-6 1,0 4-65,-1 1 1,1 4-13,0-4 1,-5 6 418,-1-2 1,-4 4 16,5 1 286,-7 0-178,4 1-190,-7 6 0,0 3-73,0 10 1,0 9-38,0 11 1,0 3-113,0 1 0,-5 5 73,0 1 1,0 10-96,5-1 1,0 5 99,0 0 1,0-1-265,0 6 0,0 0 64,0 4 0,0-1-10,0-3 0,-1 2 62,-4-7 0,1 0-2,-5-5 1,4-6 57,-5-4 1,5-3-31,-5-2 0,0-6-26,-4-3 1,4-4 32,0-1 1,0-2-165,-4-3 0,-1-4 121,0-6 1,-4 0 50,-1 0 1,-4 0-5,4 0 1,-5 0 8,6 0 1,-6 0 2,6 0 0,-6-5-31,6 0 0,-1-6-1,5 1 1,7-5 26,3-4 1,4-4-1167,1-6 715,0-1 1,8-1 0,5-3 474,5-5 0,15-10 0,-2-4 0</inkml:trace>
  <inkml:trace contextRef="#ctx0" brushRef="#br1" timeOffset="142250">24319 11715 8102,'15'-8'41,"-1"2"0,-4 6 0,2 0 857,4 0 1,-1-5-382,4 0 1,4-2-234,2 2 1,1-1-157,-2-4 0,4-8-111,-4 3 0,-1-3-15,2 4 0,-7-1 97,1 0 1,-2 1-45,-3-1 1,1 0 18,0 0 0,-5 1-72,-1-1 1,-5 0 44,1 1 0,-4-1 21,-1 0 0,0 1-27,0-1 0,-1 5-66,-4 0 1,-2 5-63,-3-4 0,-3 5 87,3-1-80,-3 4 0,-1 1 56,-1 0 0,0 6-11,1 4 0,-1 8 51,0 2 0,5 6-6,1-2 0,4-1 35,-5 2 1,7 4 128,-2 5 0,3 2-54,2-1 0,0-3-77,0 7 0,7-4-376,2 4 1,4-6 171,2 1 0,5-10-640,-1-4 0,8-5 371,-3-6 1,5-2 113,6-7 1,-3-2 315,8-3 0,-1-9 0,5-9 0</inkml:trace>
  <inkml:trace contextRef="#ctx0" brushRef="#br1" timeOffset="142583">25157 11583 7569,'0'-8'177,"0"0"357,0 3 34,-7 3 108,6-4-412,-6 6 0,7 1-58,0 4 0,2 3-23,3 7 1,-4 6 92,4 4-178,3 2 0,-6-2 0,3-1 139,-4 3 0,4-5-54,0 3 1,0-5-275,-5 4 1,0-11 69,0 2-237,0-4 147,0 4 42,0-7 127,0-1-7,0-20 1,0 3 27,0-10 0,0 4 98,0 1 0,0-1-14,0-4 0,0 2-67,0-6 1,0 4 195,0-4 1,2-1-23,3-4 0,3 4 15,7 1 1,-1-1-145,1-4 0,0 6-125,-1 3 1,6 2-54,0-1 1,6 7-291,-2-2 0,-1 7-47,2-3 1,-6 7 0,6-2 0,-1 5 373,-1 5 0,5 3 0,-5 7 0</inkml:trace>
  <inkml:trace contextRef="#ctx0" brushRef="#br1" timeOffset="30429">20174 7159 7569,'8'0'-783,"3"-2"824,-6-3 84,7 3 0,-9-4 1,5 4 6,-1-3 1,2 2-20,-4-7 0,5 5 64,-5-4 1,5 4 375,-5-5-213,6 0 1,-9-5-74,3 1 1,1 4 55,-1 0 0,0 5 44,-5-5-247,0 7 1,-2-8 0,-1 4 246,-2-1-392,-13 5 1,9-4-1,-13 7 131,1 0 1,-2 12-96,-6 2 1,-2 11-110,-4-1 1,4 6 65,-3 4 1,3-1-66,2 6 0,6 5 81,3 5-117,4 0 1,3 0 0,3 0-11,5-2-30,3-8 0,9 2 0,4-6 1,7-3 0,4-7-31,2-6 0,9-2 115,-4-3 1,6-5-21,-1-5 0,-3-8 153,3-6 0,-3-5-52,-1-5 0,-1-2 88,0-8 1,-1-1-27,-3-3 1,-4 3 139,-6-3 1,-1-4-11,1-1 1,0 3 12,-1 2 0,-4-2-7,0 1 1,-7-4-117,2 5 0,-3-7-86,-2 2 0,-2 3 27,-3 2 1,-3 3-59,-7 1 1,-4 6 65,-1-1 1,-6 14-17,2 1 1,-4 7-66,-2 3 0,-1 13-134,-3 6 1,-2 14 42,-3 6 0,-2 4 117,7 1 0,-4 6-70,9 4 1,-2-1 26,11 0 0,1 0 3,4 1 0,7 1-42,3-6 1,3-5-97,2-5 1,12-6 60,2 1 1,11-9-117,-1-6 0,9-9 110,1-5 1,1-3 36,-6-2 0,0-3 166,1-7 1,-2-2-24,-4-12 0,2-2 58,-6-9 0,-1 4-127,-4-3 1,-5 3-9,0 2 1,-7 1 282,2 3 0,-4-1 222,-1 7 1,-6-6-221,-4 6 1,-3-1-114,-2 5 1,1 5-66,-1 1 1,0 5 8,1-1 1,-1-1-119,0 1 1,5 0 31,1 5 1,0 2-160,0 3 0,0 1 90,5 4 0,2 5-68,-3-1 1,-2 1 103,3 5 1,-1-4 12,5-1 1,0-1-68,0 1 1,0-5 4,0 0 0,6-5-59,4 4 1,3-5 110,2 1 0,-1-5-6,1-5 1,0 1 27,0-5 1,-1-1 63,1-5 0,-5 0 120,0 1-156,-7-1 0,5 0-33,-3 1 1,-3 4 233,2 0 353,-2 7-470,-8-4 0,-3 2-46,-5 0 0,4 1-37,0 4 0,5 1-5,-5 4 0,5-2-166,-4 7 131,5-7-124,-2 10 0,6-9-82,0 6 174,0-7 60,6 3-18,3-6 26,5 0 1,1-5 7,0 1 1,-6-6-97,1 5 70,-6-7 1,4 6 123,-3-4 0,-4 2-99,4 3 0,-5 3 4,-5-3-1,2 4-4,-7 1 1,0 0 4,-4 0 0,-8 6 45,-2 4 0,-4 5 114,-1 4 1,-1 4 75,1 7 1,4-6-61,1 1 0,6-2-76,-2 1 1,6 2-15,4-6 1,3-1 127,7-4-249,0 0-177,0 0 0,7-7 113,3-3 0,8-5-40,1-5 1,7-5-15,-1-10 1,-2-4 81,1-11 0,-1 4 17,2-3 1,1 3-5,-7 2 0,-1-1 2,-8 1 1,-2 6 103,-3 3 1,-3 4 176,3 1 0,-10 2-222,-5 4 0,-5 2-42,-4 7 0,1 7-562,-7 2 0,2 11 69,-1 4 526,-4 4 0,-1 8 0,-9 2 0</inkml:trace>
  <inkml:trace contextRef="#ctx0" brushRef="#br1" timeOffset="27748">16911 6115 7569,'0'-15'0,"0"7"0,1-5 65,4 3 0,-3 2 387,3-2-650,3 0 0,-5 1 14,7-1 0,-5 2 83,5-2 1,-7 2 80,2 3 64,-4 3 120,6-11-80,-5 11 84,4-4 227,-6-1-194,0 6 1171,0-6-1243,0 1-136,0 4 0,0-6 36,0 3 0,-2 3 76,-2-3-28,2 4-77,-11 1 0,10 0 1,-7 0 52,-2 0 0,-1 1-18,-1 4 0,-6 5-19,0 10 0,-1-2-6,2 6 1,1 1 20,-7 4 0,2 2-51,-1 3 0,2-1-101,8 6 0,-6 0 75,1 6-7,6-8 0,4 4 0,6-7 5,-2-1 1,2-4-10,8-4 0,5-4 29,9-6 1,4-2-17,6-3 1,3-4-24,2-6 1,3 0 152,7 0 1,1-6-17,-1-4 1,-5-10-96,0-4 60,0-4 0,-1-1 1,-4-1-31,-3 1 0,-8-1 18,-3 1 1,-9 1 65,-1 4 1,-7-4 102,2 3 1,-5-2-140,-5-3 0,-3 1-28,-7-1 1,-4 3 5,-1 2 1,-6-1 38,1 7-73,-2-1 0,-3 7 0,1 1 99,-1 3-152,1 5 0,0-1 1,-1 12 81,1 8 0,-1 6-12,1 8 0,5 2-107,-1 4 1,7-3-10,-1 7 1,4-1 76,5 1 0,3 2 3,7-7 0,0 6-10,0-6 0,12-5-19,3-4 43,3-7 0,3 8 0,3-8-17,4-5 0,3-5 11,3-8 0,-3 0-8,4 0 0,-4-6-1,-2-4 0,1-5 6,-1-5 0,-5-1-16,1-3 94,-7-4 0,-2 5 0,-8-5-99,-1 4 146,4-4 1,-9 10 0,1-5-63,-6 2 1,-5-4-23,-7 6 1,0-1 70,1 6 0,-3 5-38,-2 5 0,-2 2-53,-4 2 0,-3 2-2,4 2 0,-2 5-5,1 5 0,-1 6-8,6-1 0,-4 8-16,4-3 1,6-1-18,4 1 1,7-1-10,-2 2 0,3-2-14,2-4 0,7-2 55,2 2 1,9-4-49,2-5 1,6-4 59,-1-6 0,2 0-5,3 0 1,-6 0 1,1 0 0,-7-6 9,1-4 1,-2-3 27,-3-2 1,-1 0 11,-3 1 1,-3-1-43,-7 0 0,0 1 11,0-1 0,0 0 78,0 1 1,-7-1-92,-3 0 1,-3 2-2,-1 3 0,-1-1-11,0 6 0,-4-5-7,-1 5 0,-4 0-7,4 5 0,-5 2-180,6 3-213,-1 3 1,7 8 167,3 4 1,4-4-151,6 4 1,2-2-56,2 2 1,5-3 453,5 8 0,8-1 0,0 6 0</inkml:trace>
  <inkml:trace contextRef="#ctx0" brushRef="#br1" timeOffset="28706">17234 8232 7519,'0'-15'-68,"-2"5"11,-3 0 217,-3 0 0,-6-3 723,-1 4-600,0 2 1,0 7 75,1 0-247,-1 0 0,0 2 61,1 3 1,-1 4-120,0 11 0,1-2 101,-1 6-177,0 1 0,0 4 1,1 2 94,-1 4 1,2-4-30,3 3 0,4 2-5,6-2 0,0 1-151,0-6 1,0 0-26,0 1 0,6-6 52,4 1 0,5-9-70,4-1 1,-1-2-49,7-8 163,-7 0 1,5-7 0,-5-3-6,1-5 0,6-8 2,-6-1 0,1-7-30,-5 1 0,-1-4 3,1-6 0,-2 9 11,-3-3 0,-4 3 49,-6-4 1,0 6 374,0-1 1,0 2-82,0-1-157,-6 3 0,-4 6 1,-8 2-37,-2 3 0,-4-1-26,4 6 1,-6 0-37,2 5 1,-2 3-105,1 7 0,-3 6 24,4 14 1,-2 1 47,1 3 1,4 0-51,6 10 1,7-8 69,3 9-122,4-11 0,1 7 1,3-7 52,7-1 1,-1-4 25,11-5 1,3-2-47,1-8 1,4-5-98,2-5 1,-1-2 157,0-2 1,-1-6-52,-3-4 0,1-8 116,-7-2 0,1-6-127,-5 2 208,-1-4 0,-4 3 1,-2 2-20,-1 2-10,-2 2 0,-5-1 0,0 0-15,0 2 1,-7 2-13,-3 1 0,-3 1-3,-1-1 1,-3 5-3,-2 0 0,2 7-91,-2-2 0,-2 4 110,1 1-133,0 0 0,6 6 0,-1 4 131,0 3-146,1 2 0,5 4 0,5 3 26,2 0 0,2-2-77,0 5 0,2-7-69,2 1 0,5-3 85,5-1 1,3-5-53,2 0 1,4-7 109,6 2 0,-1-10-14,-3-5 1,1-3 8,-7-2 0,6-4 14,-5-1 0,-6-1-8,-4 1 1,-5 4 79,5-4 1,-7 4 28,2 1 1,-3 1-64,-2-1 0,-7 0 154,-3 1 1,-1 4-34,1 0 1,-3 5-69,3-5 0,-3 5-21,-2-4-29,1 5 1,-1-2-213,0 6-133,7 0 0,2 6-88,6 4 1,0 5 161,0 4 0,1-2 253,4 2 0,10 4 0,8 0 0</inkml:trace>
  <inkml:trace contextRef="#ctx0" brushRef="#br1" timeOffset="21146">13471 3543 7569,'-5'-10'-256,"-1"2"378,-3 1 1,4-3 344,-4 5 0,4 0-3,-5 5-273,0 0 1,-4 7-153,-1 3 1,0 9 110,0 6-165,7 3 0,-5 8 0,3 3 149,-3 3 0,4 7 2,-1 0 1,6-1-93,0-9 0,2 2-164,2-7 1,6 0 97,4-4 0,3-8-63,2-2 0,1-5 13,4-5 1,3-4 41,6-6-35,1 0 1,-1-11-1,-1-6 76,-4-4-44,4-3 0,-17-1 0,4 1 32,-2-3 1,-1 0-3,-3-3 0,3 3 54,-7 2 1,0-3 122,-5 4 1,-2-2-18,-3 1 1,-3-1-37,-7 6-87,1 1 1,-3 9 0,-1 2 67,-1 1-145,-7 2 1,8 10 0,-5 4 85,1 4 0,-2-2 0,4 9 1,1 2-43,4 3 1,5-2-108,1 1 1,5 1 77,-1 4 0,4 1-21,1-1 0,1-4-6,4-1 1,3-1 43,7 1-57,6 4 0,-4-12 0,4 2 36,0-6 25,-5 1 0,11-11 0,-8 2-17,-1-2 0,-2-4 5,-1-2 1,3-5 109,-3-5 0,3-8-70,-8-2 0,-2-4 74,2-1 1,-7 1-52,2 4 1,-4-4 104,-1 3 1,0-2-21,0-3-106,-6 7 0,-2-4 1,-7 4 29,0 0 1,1 2-15,-1 6 1,-1 0-102,-4 0 1,4 7 58,-4 3 0,4 10-107,1 5 0,0 10 103,1 4 0,-1 4-18,0 1 0,2 6-20,3-1 1,4 0-11,6-4 1,0-3 29,0-2 0,0 1 2,0-6 0,6 4-251,4-4 1,5-2-446,4-9 1,-2 3 718,2-7 0,4 6 0,0-3 0</inkml:trace>
  <inkml:trace contextRef="#ctx0" brushRef="#br1" timeOffset="26223">13971 10098 7569,'-8'-6'-2,"-5"4"1,3-4-1,-3 1 158,-2 0 0,0 0 0,1 7 108,-1 2-155,-6 5 1,4 5-17,-2 1 0,-4 6-2,-2 4 0,-1 7 36,2 3 1,-4 6-1,3-2 0,4 0-4,2 5 0,-1-5-48,5 5 0,-1 0-69,11-4 0,0-4 79,5-2 0,2 0 6,3-4 0,3 1-285,7-12 0,6 1-55,3-5 0,-1-7 153,2-3 0,-1-4 22,6-1 0,-1-1 114,0-4 1,-1-10-54,-3-10 0,2-2 83,-2-3 1,-2-1-34,1-3 0,-6 1 116,2-6 1,-9 0-68,-1-5 0,-2 5 115,2-1 0,-3 1-167,-7-5 0,0 5 7,0 0 1,-5 1-11,0-1 1,-8 5 21,-2 9 1,0 4 5,-4 6 0,1 5 2,-2 1 0,2 7-12,-6 2 0,-1 8-169,-4 12 1,4 4-53,1 11 0,-1-3 45,-4 7 1,6 1 85,3 4 0,4 1 16,1 4 1,7-4 0,3-1 1,4-2 2,1-8 0,3 1-61,7-6 0,1-6-80,14-3 1,-1-11 79,6-4 1,-1-3-9,0-2 1,1-2 44,-1-3 0,1-8-50,-1-6 121,-6-7 0,0 8 0,-7-5-54,-1 2 1,1-4 22,-11 5 0,5-1-31,-5 2 0,0 7 26,-5-3 0,-7 4 188,-3-4 1,-3 6-10,-2-1 1,-4 6-177,-1 0 0,-1 2 48,1 2-58,4 0 0,-10 6 1,6 4 32,2 3 0,2 2-14,1 0 0,6-1-29,-1 1 1,7 5-81,-2-1 0,5-1 65,5-8 0,4 2-72,11-8 1,-2 6 98,6-5 1,-4 0-34,4-5 48,-6-7 0,9 1 0,-8-5-44,-1 1 1,-2 0 7,-1-5 0,-2 1-5,-3-1 1,-3 0 6,-7 0 1,0 6 105,0-1 1,-4 5 88,-6-5 0,1 7-48,-11-2 1,4 3-94,1 2 9,0 0 1,1 2-1,-1 3 27,0 5-103,1 3 0,5-3 0,5-1-2,2 3 1,2 1-104,0 2 0,6-6-121,4 1 0,10-5 273,4 5 0,4-7 0,1 4 0</inkml:trace>
  <inkml:trace contextRef="#ctx0" brushRef="#br1" timeOffset="23120">13868 8246 7625,'0'-14'89,"0"-1"0,0 5 1,0 0 328,0-1-235,0 4 1,-2-4 67,-3 6 0,2 0-68,-7 5 1,0 2-1,-4 3 1,-1 9-65,0 11 0,-1 4-160,-4 5 1,4-1 32,-3 6 1,7 2-73,2 8 0,5-8 82,-4 3 0,5-3 13,-1 3 0,4-1-79,1-4 0,1-5 40,4-10-120,3 4 1,9-11-1,1 1 57,1-7 0,8-4 64,-3-7 0,-1-2 44,1-3 1,1-3-15,4-7 0,-1-6-12,-3-4 1,1-7 1,-7-3 0,1-4 108,-5 5 1,-6-5-35,1 4-12,-7 1 0,4 3 1,-9-2-37,-3-1 0,-3 0-2,-6 4 0,-3-1-4,-2-3 1,1 3-1,-7-3 1,1 9-7,-6 6 0,1 2-3,-1 3 1,1 6-34,0 3 1,-1 5 36,1 5 1,4 4-5,1 11 1,6 4 7,-2 11-191,4-4 0,3 11 0,3-4 43,5-1 1,4 6 66,1-4 1,1-1 7,4 1 0,3-5-18,7 5 0,5-8 71,-1-1 0,7-3-81,-1-7 35,3 0 1,1-12-1,0-3-66,1-4 155,-1-7 1,1-2 0,-3-9-22,-2-2 0,1-4-1,-6-7 0,-2 1 33,-9 0 1,3-1 131,-7 1 0,0 4-15,-5 1 0,0-1-120,0-4 29,-7 6 1,-1 0 0,-7 5 45,0-1-124,1-1 1,-6 7 0,-1 3 79,-2 5 0,3 4-19,-4 1 1,4 1-102,-4 4 1,6 5-159,-2 10 0,9 1-25,1 3 1,7 4-11,-2-3-12,3-4 0,2 5 1,2-6-168,3-2 0,3-2-483,7-1 897,6-7 0,2-8 0,6-8 0</inkml:trace>
  <inkml:trace contextRef="#ctx0" brushRef="#br1" timeOffset="25131">13956 8393 7123,'-13'2'-279,"3"3"1,-3-4 244,3 4 1,-3 2 139,-1-2 0,-1 6 190,0-1 0,0 8-96,1 2 0,-3 6 96,-2-2 0,7 4-261,-2 1 1,4-1 66,0-3 1,4 1 29,6-7 1,0 1-121,0-5 1,6-2-177,4-4 0,3-2 170,2-7 1,1-2-53,4-3 0,-2-3 79,6-6 1,-6-6-8,2 0 1,1-6 12,-2 2 0,-4-4 4,-5-1 56,0 6 0,-2-3 1,-2 4-41,1 0 0,-5 4 1,3-2 1,-9 4 63,-1 1 1,-6 7 99,1 3 0,-3-2-18,-2 2 0,1 1-78,-1 4 1,2 6-435,3 4 1,-3 3 100,3 2-432,4 6 0,-1-3 0,7 6 637,0 2 0,7 2 0,1 2 0</inkml:trace>
  <inkml:trace contextRef="#ctx0" brushRef="#br1" timeOffset="22145">13603 5777 7569,'0'-15'208,"0"0"299,0 1-15,0-1-226,0 7 1,-6 1-84,-4 7 1,2 2-57,-2 3 0,0 5-107,-5 9 1,2 4 50,4 7 0,-4 1-62,3 3 0,-2-1 54,3 6 0,-3 0-88,7 5 0,0-2-22,5-2 0,0 2 154,0-3-145,0-3 1,2 0 0,4-6 43,9-1 0,1-1 7,9-4 0,-1 2-52,6-6 0,-1-2-115,1-8 0,1 1 68,3-6 1,-3 0-82,3-5 0,-4-8 27,-6-7 1,2-6-9,-6-9 181,6 1 0,-14-2 0,2-2-55,-1-1 1,-6-5 76,-2 5 0,-4-1-48,-1 6 1,-6-1 128,-4 1 1,-3 0-83,-2-1 0,1 7 145,-1 4 0,-5 3-29,1 1 0,-6 7-80,6 3-123,-1 3 1,0 2 0,-1 3 89,-2 7 1,4 2 5,-6 12 0,7 2-66,-1 9 0,2-3-131,3 7 0,4-4 118,0 4 1,7-2-21,-2 3 0,3 0 4,2-5 1,2 1 21,3-2-25,3-3 1,8 3 0,4-8 20,4-1-93,-2-7 1,5 2 0,-2-11 28,3-4 0,1-3 19,0-2 1,-1-8-8,-3-7 0,1-6-8,-7-9 0,1-1 6,-5-3 1,-2 3-38,-3-3 130,3 3 0,-12-4 1,4 1-136,-3 1 150,-9 2 0,2 4 0,-8 0-48,-3 3 0,-2 6 17,3-2 1,-4 4 29,-1 1 1,-1 7 137,1 3 1,4 4-88,-4 1 0,-1 6-47,1 4-32,1 10 1,4 2-1,2 8 60,3-1-113,-3 1 0,12-6 0,-4 1 60,3 1 1,2 0 5,0-2 1,7 3-61,2-8 0,4-1-126,2-8 0,5 1 98,-1-6 1,6 0 31,-6-5-49,8 0 0,-11-6 1,5-4 14,0-3 21,-11-8 0,10 3 0,-12-7-35,0-1 98,5-2 0,-11 4 0,3 1-49,-4 2 1,-2-1 15,-4 3 0,2 4 81,-7 0 0,0 1-149,-5 4 0,1 3 7,-1 2 0,0-1 52,0 1-509,1 0 0,4 5 533,0 0 0,7 7 0,-4 1 0</inkml:trace>
  <inkml:trace contextRef="#ctx0" brushRef="#br1" timeOffset="23778">13897 5953 7569,'-10'0'-200,"1"0"-240,-3 0 653,-1 0 0,3 0 1,1-1 17,-3-4 0,4 3-69,-2-3 0,2 2 22,-2-2 0,-3 3 176,3-3-179,-3 4 1,-1 1-79,-1 0 0,0 1 0,0 4 1,6 8 5,-1 7 0,2 8-102,-2 1 1,-2 9 116,8 11 0,-1-2-110,5 7 1,0-2-165,0 2 0,1-5 86,4-10 0,5 2-73,10-7 0,-2-6 48,6-8 1,1-5-53,4-6 1,-1-2 51,-4-7 0,4-13 21,-3-7 0,1-6-69,-2-3 0,2-12 108,-6-3 1,-2 1-7,-8 4 1,1 0 9,-6-5 1,0 5 99,-5-1 1,-2 3-65,-3-2 1,-3 3 98,-7 6 0,-1 1-74,-3 0 0,2 4 92,-2 1 1,-3 6-106,3-2 1,-2 9 9,1 1 0,4 6 18,-4 0 0,4 2-55,1 2 0,0 6-103,1 4 1,4 5 107,0 5 1,5-1-7,-5 11 0,7-3-13,-2 13 1,3-3-4,2 2 0,0 2-368,0-7 1,2 1 169,3-6 0,10-1 45,9-4 174,4-2 0,1-8 0,1 1 0</inkml:trace>
  <inkml:trace contextRef="#ctx0" brushRef="#br1" timeOffset="24447">13809 5777 7569,'-20'5'45,"1"1"0,3 2 83,4 4 0,-1 3 0,3 4 55,-3 6 0,5-2-34,3 1 0,-1-1 8,1 1 1,0 3-124,5-8 1,1 4 97,4-8 0,-1 3-69,5-9 0,1-2-97,5-2 1,0 1 24,-1-1-55,8 0 0,-6-6 0,5-4 102,0-5-129,-4-3 0,4 0 0,-8 1-75,-3 2 75,3 1 88,-12-6-31,6 7 1,-9-4 46,-3 8 1,-3-1-25,-6 5 1,-1 5 28,0-1 1,0 6 6,1-5 0,-1 5 34,0-5-41,1 6-16,-1-9 0,5 9-138,0-6-246,7 0-59,-3-5-244,6-6 685,6-3 0,2-5 0,7-1 0</inkml:trace>
  <inkml:trace contextRef="#ctx0" brushRef="#br1" timeOffset="10959">5872 5630 7569,'0'-23'0,"0"3"15,0 4 90,0 1 0,-5 1 1,0-1 549,2 0-254,-6 1-260,8 5 0,-7 3-74,3 6 0,1 1 40,-5 4 0,5 10-154,-1 10 1,-1 4 85,1 5 0,-5-1-132,5 6 1,0 5 35,5 5 0,-5 5 61,1-5 0,-1 5 16,5-5 0,0-2-23,0-7 0,1-5 12,4-5 0,3-2-38,7-4 0,0-3-120,-1-6 0,6-7 136,0-3 1,4-6-10,-4-9 1,6-3 86,-2-17 1,-2 4-83,-3-8 1,-2 1-1,-3-1 1,-1 3 82,-3-3 1,2 3 168,-8 1 1,1 1-129,-5-1 0,0 1 41,0 0 0,-6-1-54,-4 1 0,-3 1 0,-2 3 1,1-1-107,-1 7 0,-1 1 57,-4 8-201,4 3 1,-11 9-1,6 5 114,-2 7 1,4 8 61,-6 7 0,7 5-63,-1 1 1,2 10-14,3-1 0,1 4-5,3-4 0,3-2-10,7-3 0,0 9 79,0-4 1,2 2-61,3-7-61,3 3-1,8-16 1,2 2 1,2-5 1,6-3 15,-1-6 1,1-5 29,-2-5 1,4-4 0,-4-4 0,-1-10 149,2-5 1,-2-12 11,1 1 1,-3-7 48,-6 3 1,0-6 37,-1 6 0,-5-13 1,2 14-1,-6-8-36,-2 4 0,-3 6-53,-5-4 0,-3 4 7,-7 2 0,-4 0-1,-1-1 1,-4 7-48,4 4 1,-4 4-13,4 5 0,-6-1-123,1 6 0,3 6 42,-3 9 1,5 10 67,-4 4 0,6 6-1,-2 4-251,4-3 1,1 7 0,2-6 53,4 3 1,2-1 125,7-5 1,0 6-138,0-1 0,7-5 69,2-4 1,4-7-82,2 1 0,1-2-5,4-3 181,-4-5 0,7 2 0,-5-6-163,2-2 234,6-8 1,-10-5 0,4-9-120,-4-6 0,-1-2 0,0-3 1,-2 1 198,-4-1 1,-2 1 77,-7 0 0,0-1 113,0 1 1,-7-1-122,-2 1 1,-4 5-80,-2-1 0,-6 2 19,-4-1-138,4-4 1,-8 12 0,2-4 127,0 4 0,-6 7-29,8 5 0,-2 4-183,-3 4 0,3 5-20,2 5 1,2 8-111,4 2 0,2 2-27,-2-1 134,2 9 1,9-10 0,3 11-5,4-4 1,1-2 16,0 1 1,6-1 12,4 0 1,5-1-7,4-3 1,4 1-12,6-7 1,1-4 18,-1-5 0,1-7 110,-1 2 0,0-3-85,1-2 1,-6-7-25,1-3 0,-2-3 64,1-1 1,-3-8 100,-6-2 0,-5-1-131,0-4 0,-7 4 17,2-4 1,1 0 87,-1 4 0,-6 2 204,-9-1 1,-3 4 6,-2-4 1,-4 6-124,-1-2 0,-11 4-118,2 1 0,-9 2 10,4 3 1,-6 4-96,6 6 0,-5 0 65,5 0 1,-6 11-79,6 4 0,2 9 49,7 1 1,-1 3-69,6 1 1,6 7 22,4 3 1,7-1 10,-2 1 0,10-5-79,4 5 0,11-6 69,4 1 0,1-4-79,4-6 0,-1-3 79,11-6 1,-4-2-7,4-3 0,-5-3 172,5-7 0,-6-9-99,1-5 0,-3-3 1,-1-7 0,-6-1-8,1-4 0,-9 0 74,-1-1 1,-2 6-17,-8-1 1,0 2 102,-5-1 1,-2 3-142,-3 6 1,-3 2-54,-7 3-185,0-3 1,1 11-807,-1-3 1020,0 4 0,1 1 0,-1 0 0</inkml:trace>
  <inkml:trace contextRef="#ctx0" brushRef="#br1" timeOffset="12361">5842 7673 7404,'0'-15'317,"0"1"-150,0-1 1,2 2 0,1 1 404,2 3-100,0 5-165,-5-2 0,-2 1-86,-3 0 0,2 0 77,-7 5-313,0 0 1,-4 2-1,-1 4 246,0 9-248,1 0 0,-3 14 0,-1-1 134,-1 4 1,-1 9 3,5-1 0,2 7-224,4 2 1,-3 5-71,7-5 0,0 0 21,5-5 0,5-5-34,0 0 1,12-8-82,-3-1 1,11-3 146,-1-7 0,4-2-44,1-8 1,2-4 136,4-6 1,-4-6 76,3-4 0,0-8-25,-4-2 0,2-11-100,-7 2 0,-2-4 200,1 4 0,-11-5 39,2-1 1,-8 1 72,2 5 1,-5-1-133,1 1 1,-9-1 62,-1 1 0,-8 0-93,-1-1 0,-3 1 41,-7-1 1,4 6-67,-4-1 0,4 8-111,-4-3 1,4 5-65,-5 5 0,3 4 24,-3 6 0,2 6-99,4 4 1,1 11 88,-7 9 1,7 1-47,-1 8 0,2 0 92,3 5 0,4 5-6,0 0 1,7 5 78,-2-5 0,3 0-63,2-5 1,7-1-1,3-4 0,3-5-7,1-9 1,8 1 26,2-6 0,4-7-47,1-8 0,-4-4-30,-1-1 1,1-6 50,4-4 1,-1-10-16,-4-4 1,2-4 298,-6-1 0,0-1 38,-6 1 1,1-6-103,0 1 1,-7 0-25,-3 4 0,-4 3 73,-1 2 1,-1-3-108,-4 4 0,-3 1 8,-7-1 0,-1 6-66,-4-2 0,-3 4-119,-6 1 1,4 2 60,1 3 0,-1 4-80,-4 6 1,1 1 96,4 4 0,-2 5-79,6 10 0,0 4-136,6 10 0,1-3 69,3 4 1,-2-4 41,7-2 0,1 5 43,4 1 0,6-6-15,4-4 1,3-7-31,2 1 0,1-3 53,4-1 0,1-5 78,3 0 0,4-7 8,-3 2 0,-3-10-24,3-5 1,-5-3 9,4-2 0,-6-1 116,2-3 1,-6 1-56,-4-7 0,2 7 62,-8-1 1,6 2 45,-5 2 0,0 1-80,-5-1 0,-6 2-26,-4 3 0,-3 2-44,-2 3 0,0 4-1,1-4 1,-1 5-5,0 5 1,0-1-126,1 11 1,-1-3 140,0 7 0,6 2-22,-1-1 1,5 4-147,-5-4 0,7 0-36,-2-6 0,3 1-86,2 0 1,7-5 83,3-1 1,3-5 99,1 1 0,1-4 47,0-1 1,-1-1-2,1-4 0,0-4 50,0-5 1,-1-6 183,1 1 1,-5-1-27,0 5 0,-7-4-79,2-1 0,-4 0-73,-1 6 1,0 4 32,0 0-221,-6 0 1,-2 2 14,-7 3 1,5 4-389,0 1 395,7 0 0,-3 6 119,6 4 0,-7 3 0,-1 2 0</inkml:trace>
  <inkml:trace contextRef="#ctx0" brushRef="#br1" timeOffset="13778">5930 9937 7569,'0'-15'-191,"0"0"1,5-4 0,0-1 569,-2 2 0,-1 2-117,-2 1 0,0 0 206,0 1-270,-6-1 0,-3 2 4,-5 3 0,-1 4-43,0 6 1,-1 0 33,-4 0 1,2 1 0,-6 4 0,1 3-58,-1 7 0,-4 6-82,3 4 0,-1 2 43,2 3 0,-3 6-126,8 3 0,-1 3 51,6 3 1,4-1-84,0 0 1,7 5-64,-2 0 1,10-5 123,5-5 0,7-6-230,3 1 1,6-5 86,-1-4 1,4-4-2,5-6 0,-1-2 109,6-3 0,-1-4-2,1-6 1,2-8-11,-7-7 1,0-6 11,-4-8 0,-1-2 101,1-4 0,-6-2-59,1-7 95,-14 6 0,9 1 0,-12 4-55,0-1 1,-1-6-5,-7 6 0,-2 0-33,-3 4 0,-5 1-2,-9 0 1,1 4-5,-7 1 0,1 1-4,-6-2 1,1 9-31,-1 6 0,4 7 41,-3-2 1,8 10-22,-9 5 0,4 11 10,-3 8 0,1 2-3,4 9 1,-3-3 9,8 2 1,1 4 3,8-4 0,-1-1-21,6 1 0,0-7-1,5 3 0,6-4-94,4-2 1,8-4 95,2-1-56,6-6 0,-8-2 0,6-7 38,2-3 0,2-1-6,2-5 0,-1-7-34,0-2 0,-1-6-5,-3-5 1,1-2 37,-7-8 0,1 6 1,-5-1 1,-6 6 35,1-6 0,-6 7-41,0-2 0,-4 4 77,-4 1 1,-6 2-83,-10 4 103,-3 2 0,-1 7 0,-1 0-42,-1 0 1,-2 0 14,-1 0 1,0 7 7,-1 2 1,6 6 90,-1 5 0,7-4-5,-1 4 0,4 1-81,5-2 1,-1 3-64,6-3 1,2-2 85,7 2-81,5-9 0,10 1 0,2-6 63,2-1 0,2-4-19,4-5 0,5 1-31,1-5 0,-6-1-82,-4-5 1,-2 0-23,1 1 1,-3-1 31,-6 0 8,-7 7 1,-1-5 34,-7 3 32,0 4 1,-7-1 0,-3 6-48,-3-4 100,-1 3 0,-1-4 0,-1 6-43,-4 0 0,4 0 14,-4 0 1,4 0 88,1 0-79,0 0-119,1 0 0,5-2 38,5-3-76,2-3 0,4-7 0,2 0 32,6 1 82,3-1 0,0 0 1,-1 2-44,-2 3 36,-1-3 281,6 12-187,-7-6 0,-1 14 40,-7 3 1,0 3-97,0 1 1,0 1-15,0 0 1,0-1-406,0 1-694,0 0 1087,0 0 0,6-1 0,2 1 0</inkml:trace>
  <inkml:trace contextRef="#ctx0" brushRef="#br1" timeOffset="17603">9561 5953 7099,'0'-14'-28,"0"-1"0,0 0 1,0 0-1,0 1 179,0-1 1,0-1 0,0-2 0,0-2 673,0 2-648,0 2 0,-5 1-31,0 0 0,-1 6-46,1-1 1,2 7 91,-7-2-111,0 3 0,-5 2-133,1 0 1,-3 7 133,-2 2 0,2 11 4,-2 4 1,2 11-227,3 4 1,-1 3 4,0 3 0,5 4 112,1 0 1,5-1 24,-1-3 1,4-3 4,1-3 1,6-3-65,4-6 1,3-1-95,2 0 0,6-7 94,4-8 0,2-1 17,3-8 1,-1 0 77,1-5 0,4-1-27,0-4 1,-1-5 94,-9-10 0,3 2-70,-8-6 0,1-1 129,-6-4 1,-1-1-90,-3 1 0,2 0 104,-7-1 1,0-1-133,-5-3 0,-5 3-6,0-3 1,-7-2-45,2 1 1,-7 1 38,-3 5 1,0 1-72,6 3 1,-6 6 32,0 9 0,-1 4-87,2 6 0,-3 1 22,-2 4 0,-2 10-124,6 9 0,-1 4 103,1 1 0,6 2 33,-1 4 0,2-3 56,8 8 0,0-8-52,5 3 1,0-4-11,0-2 1,7 0-38,2 1 0,6-6 11,5 1 1,-2-9 32,6-1 0,-4 0-3,4-6 0,-4-2 50,4-2 0,-4-5 1,4-5 1,-6 0 155,2-10 1,-4 2-38,-1-11 1,-2 4-38,-3-4 0,1 4-16,-6-5 0,0 3 111,-5-3 0,-2-3-130,-2 4 1,-5 1-10,-5-2 0,1 3 45,3-3 0,-8 4 6,3 6 0,-3 5-140,4 1 1,-1 5 0,0-1-40,0 4 106,1 1 0,-1 6-81,0 4 1,2 5-118,3 4 0,4-2 85,6 2 1,0 3-48,0-3 0,2 1 87,2-6 1,6 1 5,10 0 1,-2-5 43,6-1 0,-4-4-79,4 5 131,-6-7 0,9 4 0,-8-9-68,-1-3 0,-2 2 23,-1-7 1,0 5 30,0-4 0,-7-1 123,-3-5 1,-4 5 43,-1 1 28,0-1 1,-1-5-182,-4 0 1,-3 6 46,-7-1-234,0 7 0,0-9 0,-1 7 23,-3 2 1,2 3-68,-2 5 0,-3-2 134,3 7 0,-1 1 14,5 9 43,7-4 0,-11 19 0,2-4 0</inkml:trace>
  <inkml:trace contextRef="#ctx0" brushRef="#br1" timeOffset="18538">9664 8026 7569,'-2'-13'316,"-3"3"1,2-3-157,-7 3 1,5 2 108,-4-2 1,5 0 59,-1-4-188,-3-1 0,5 2 134,-7 3-228,7 3 1,-10 7 57,3 0 0,-3 4-185,-2 6 0,1 3 136,-1 16 1,0-1-106,1 11 1,-1 0-53,0 5 1,5 5 70,1 0 1,5 2 19,-1-2 1,4-5-25,1 0 0,6-5-122,4-4 1,5-9 156,4 3 1,-1-9-3,7-1 1,-1-4-78,6-5 0,-1-4-154,1-6 1,-1-11 187,0-4 1,1-9 9,-1-1 0,-4-3 111,-1-1 0,-6 0-47,2-1 0,-6 1 132,-4-1 0,-3 1-42,-7 0 1,0-1 62,0 1 1,-2 4-46,-3 1 1,-3-1-26,-7-4 1,1 6-21,-1 4 0,-1 2-7,-4 2 0,4 2-20,-4 4 1,-1 2-53,1 7 1,-1 0-120,1 0 1,4 8 119,-4 7 1,4 6 19,1 9 0,6-1-227,-1 0 1,7 2 0,-2 4 1,3-4 44,2 3 1,2-3 44,3-2 1,3-4-83,6-1 0,1-6 83,0 2 0,4-5-10,1-5 1,0-4 65,-6-6 0,6-2 77,0-2 0,-1-5-67,-4-5 1,0-3 123,-1-2 1,-1-3-142,-3-2 1,2-2 89,-8 6 1,1-4 123,-5 4 0,0-4-68,0 4 1,0 0 41,0 6 1,-1-3-97,-4-2 1,-3 3 7,-7-4 1,0 5 53,1 5 1,-6-1-60,0 6 1,1 0-75,4 5 0,0 2 82,1 3 0,-6 5-8,0 9 1,2 4-47,9 6 0,-4 1-90,3-1 0,3 1 73,2-1 1,4 0-64,1 1 0,0-2-1,0-4 0,6-3-131,4-6 1,3-2-30,2-3 1,0 1 145,-1-6 0,1 0 49,0-5 1,-1-6-11,1-4 0,0-3 72,-1-2 1,-4-5-108,0 1 0,-5-6 1,5 6 0,-7-3-306,2 3 214,-3 2 0,-2-4-352,0 7 315,0 5 1,-9 3 220,-5 6 0,-1 13 0,-6 3 0</inkml:trace>
  <inkml:trace contextRef="#ctx0" brushRef="#br1" timeOffset="19579">9576 10142 7569,'-8'0'-284,"1"0"0,2-6 545,0-4-63,0-3 0,5 3 0,0 0 227,0-1-143,0-2-164,-6-2 0,-2 7 40,-7 3 1,0 4-9,1 1 0,-1 6 61,0 4-200,-6 3 0,3 8 1,-7 4 197,-1 2-129,5 3 1,-5 1 0,6 3 47,2 5 0,2 2-34,1-2 0,7 4-117,3-4 1,4 4-9,1 1 1,8-7-52,7-3 1,6-2 30,8-3 1,2-8-66,3-6 0,-1-7 66,6-8 1,-1-11 8,1-4 0,4-16-45,-4-3 0,-3-7-129,-2-3 0,-5 0 81,-4-1 1,-4 3 74,-6 3 1,-5-2 87,-1 7 0,-5-4 5,1 9 1,-5-7 80,-5 11 0,-2-6-91,-3 7 1,-8 2 48,4 3 0,-4 3-78,3 1 0,-5 2 68,1 3 1,-6 3 30,6 7 1,-7 2-38,1 3 0,2 5 19,-1 9 0,4 1-27,-4 9 0,4-1-3,-4 11 1,7-4 6,3 4 1,0-5 5,10 5 1,-1 1-10,5 4 1,0-5 2,0 0 1,6-6-1,4 1 1,8-8-54,2-1 1,4-12-191,-4 1 0,4-9 13,-4 0 1,4-5-46,-4-5 1,4-5 70,-4-9 0,0-4-62,-6-6 0,1-6 79,0 1 1,-6 0-13,1 4 0,-6 3 168,0 2 1,-2-1 53,-2 6 0,-2-4-54,-2 4 1,-5 1-10,-5 4 0,-6 5 130,0 0 0,-4 7-37,4-2 1,-4 4 76,4 1 1,-1 1-49,1 4 0,4 3 74,-4 7 1,4 1-170,1 4 1,2 1-8,4 4 1,-3 2-28,7-2 0,0 3 22,5 1 0,7-4-126,3-1 1,3-4 142,1 4 0,1-6-31,0 2 0,4-11-68,1-4 1,5-3-79,-6-2 0,6-2-79,-6-3 1,1-3-13,-5-6 0,-1-3 110,1-2 0,-2 1 48,-3-7 1,-4 7-11,-6-1 0,0-3 40,0 3 0,0 4 147,0 5 1,-1 2-118,-4-2 1,-3-1 100,-7 6 1,0 0-63,1 5 0,-6 0 97,0 0 0,-4 2 2,4 3 0,-1 3-35,1 7 0,4 1 38,-4 3 0,4 4-41,1 7 1,7-6-5,3 1 1,4-6-13,1 6 0,3-9 32,7-1 0,1-2-238,14-8 1,-2-2-122,1-8 0,4 0-577,-4-9 0,4 1 825,2-12 0,-1-6 0,0-7 0</inkml:trace>
  <inkml:trace contextRef="#ctx0" brushRef="#br1" timeOffset="7777">5842 3498 7569,'0'-9'245,"0"-1"0,-1 7 165,-4-2-320,-4-3 26,-5 6 0,-1-5 0,0 9 76,1 3 1,4-2-248,0 7 0,-5 1 57,-4 9 1,-1-2 92,5 6 1,1 1-41,-1 4 0,0 6-14,1-1 0,-1 7 39,0-2 1,7 3 1,3 3 1,4-1-87,1 0 1,0-2-151,0-3 1,1 2 55,4-6 0,3-1 30,7-5 0,0 1-75,-1-1 1,8-1 72,2-4 1,2-2-4,-1-8 1,7-6 69,-2-3 1,2-3 79,-2-2 0,4-7-48,0-2 1,1-8 121,-6-7 0,1-1 7,-1-9 1,-1-2-49,-4 2 0,2-7 35,-6 2 0,0 1-44,-6-1 0,-1 1 1,-3-1 0,2-3-47,-8 3 1,1 1-9,-5-1 0,-1 1-16,-4-1 0,-2 3-98,-3 7 1,-3 6-147,4 3 0,-4 4 76,-2 1 0,-5 7 137,1 3 1,-3 5-426,3 5 1,1 5-567,-7 9 0,7 4 991,-1 7 0,-4-1 0,0 0 0</inkml:trace>
  <inkml:trace contextRef="#ctx0" brushRef="#br1" timeOffset="9561">5960 3748 6896,'0'-8'-810,"0"-5"869,0 11 171,0-4-198,0-1-8,0 6 198,0-6-91,0 1 16,-7 4 12,6-4 1,-6 4-13,7-3 77,0 3 1,-2-4 59,-2 6-79,2 0-150,-5 0 0,2 6 1,1 4 0,-6 10 11,5 4 0,-7 4-67,3 1 0,-3 6 41,2-1 0,-1 2-11,6-2-3,0-3 0,0 5 1,0-8 35,2-4 0,3-1-19,5-3 0,-2-5-70,7-1 1,0-4-134,5-5 0,-1-3 142,1 3 0,5-10 26,-1-5 0,2-3 38,-1-2 1,-2-6-40,6-4 20,-6 4 0,4-5 1,-8 5-18,1-2 66,-7-2 0,4 1 0,-7 1-1,-2 2 1,-2-4-16,-1 6 1,-1-1 21,-4 5 1,2 1 9,-7-1 0,5 2-93,-5 3 1,0-1 77,-4 6-180,-1 0 0,0 7 0,1 2 50,-1 6-29,0 10 1,0 3 0,1 6 50,-1 1 0,5-6 1,0 1 1,6-1 3,-6 5 1,7-4-6,-2-1 1,3-1 42,2 2 0,0-2-57,0-4-51,0-2 1,0-1 0,2-6 40,3 1-16,3-4 0,1-1 0,1-6 19,2 0 0,-1-1 1,-1-4 1,6-5 65,-6-10 0,10 2 107,-11-6 1,8 1-45,-7-2 1,-4-2-105,-1 2 97,3 4 0,-6-5 1,3 6-12,-4 2-26,-7-5 0,-2 7 1,-7-4 0,0 4 0,1 1-12,-1 1 0,0 6-113,0 3 0,1 3 64,-1 2 0,-1 7-263,-4 2 1,4 6-14,-4 5 1,4 3-137,1 6 1,5 5 436,1 1 0,-1 12 0,-5-1 0</inkml:trace>
  <inkml:trace contextRef="#ctx0" brushRef="#br1" timeOffset="16568">9546 3660 7569,'-1'-10'-606,"-3"1"897,0-3 1,-6 4 48,5-2 1,-7 2-185,3-2 0,0 4 21,0 6 0,-1 0-67,-5 0 0,0 0-96,1 0 0,-1 11 67,0 4 0,-4 9-10,-1 1 0,1 9 22,4 5 1,0 5-74,0 5 1,7-3-18,3 3 1,4-3 16,1-2 0,0-2-89,0-2 0,8 0 82,7-5 0,-1-3-78,6-7 0,3 1 33,1-6 0,4-7-13,1-8 1,1-4 29,-1-1 0,2-1 1,4-4 0,-4-5 1,3-10 1,-5-3 9,-4-6 1,1 5 6,-6-1 0,-3 1 60,-7-6 0,2 6 117,-7-1 1,0 1-92,-5-6 0,0 6-21,0-1 0,-7 1-52,-3-6 0,-1 3-1,1 2 1,-3-1-8,3 6 0,-3 1 8,-2 4 0,-4 7-3,-1 3 1,1 3-56,4 2 0,-5 2-123,1 3 1,-1 10 104,5 9 0,1 4 34,-1 1 1,0 1 14,1-1 1,5 5-1,4 1 1,-1-1-23,1-5 1,0 1-29,5-1 1,7 1 4,2-1 0,1-5 13,5 1 1,-4-9 0,9-1 1,-4-2 42,-1-8 0,0 0-2,-1-5 0,6-2-2,0-3 1,-1-5 76,-4-9 1,0 1-42,-1-7 0,-1 3-43,-3-3 56,3-3 1,-11 5 0,3-4-32,-4 2 1,-1-3-1,0 4 0,-6 1-7,-4-1 0,2 6-16,-2-2 1,0 4-13,-4 1 0,-1 7-3,0 3 0,1 3-87,-1 2 0,0 2 29,0 3 63,1 3 0,-1 7 1,0 1-2,1 4 0,1 1 1,3 3 0,3 2-11,7-6 0,0 0 5,0-6 1,2 1-19,3 0 1,3-2-1,7-3 0,4 1 41,1-6 1,1 0-33,-1-5 49,3 0 0,-1-7 0,-2-3-45,-4-3 1,-1-1 3,0-1 1,-7 0-34,-3 1 1,-4-1-57,-1 0 1,0 1-97,0-1 1,-6 2-615,-4 3 823,-3 3 0,-15 1 0,-3-2 0</inkml:trace>
  <inkml:trace contextRef="#ctx0" brushRef="#br2" timeOffset="82339">6621 4131 7569,'-14'-7'-137,"4"5"1,2-4-9,1-1 1,0 6 976,3-4-386,2-3 0,-5 4 75,7-5-116,0 5 47,0-2-189,0 6 83,0 0-339,7 0 1,3 0 0,8 0 103,1 0 1,14 0-90,1 0 19,7 0 0,11 0 0,6-2-47,4-3-5,8 4 1,3-8-1,9 6 42,0-2-10,11-6 1,-8 8-1,9-6-49,-4 3-173,-37 0 0,-1 0 0,33 5 230,13-4 0,-7-2 0,-3 2-7,1 2 1,-6-3 12,0 1-68,0 0 1,-1 5-1,-5 0-69,-7 0 118,-5 0 1,-6 0 0,-2 1-684,-3 4 552,-3-3 0,-12 9 0,-1-4 59,-2 1 1,-2 0-5,-5 2 63,1-3 0,-6-2 1,-1-1 12,-2 0 0,-6-3 852,-5-1-774,-7 0 1,5 0 820,-3 0-668,-3 0-249,4 0-1089,-6 0 641,0 0-38,-6 0 1,-2 0-1329,-7 0 1816,0 7 0,-6 1 0,-2 7 0</inkml:trace>
  <inkml:trace contextRef="#ctx0" brushRef="#br2" timeOffset="83267">6592 4366 7569,'-10'-2'17,"0"-3"80,7 4 179,-10-13 91,11 13-26,-4-6-249,6 7 0,1 0-180,4 0 249,3 0-138,7 0 0,5 5 1,1 2 74,2 1 0,3 0 88,8 2-157,4 3 0,8-5 0,1 7 46,2 0 1,6-1 12,-1 1 0,4 1-56,0 4 1,1-2-26,0 6 25,0 1 1,-1 3-1,1-1-102,0 3 1,0-4-38,0 8 0,-1 2 79,1-2 0,0 7-93,0-2 120,0-3 1,-1 7 0,1-4-51,0 3 0,0-2 16,0-1 1,-2 0-117,-3 5 0,3-5 112,-3 1 36,-4-8 0,3 11 0,-6-6 22,2 1 1,0 3-38,-5-7 1,0 0 38,0-4 1,-1-1-35,-4 0 1,-3-1 11,-7-3 0,1 1-1,-1-7 1,-1 1 114,-4-5 1,-1-1-96,-3 1 1,-4-5 21,4 0-49,-10-7 0,3 8 5,-4-6 0,3 2-383,-2-2 257,3-4 0,-10 6-780,7-7 624,-7 6 1,5-2 57,-3 6 228,-3-1 0,-9 6 0,-9 0 0</inkml:trace>
  <inkml:trace contextRef="#ctx0" brushRef="#br2" timeOffset="84043">6489 4513 7569,'-15'-2'-140,"1"-3"1,4-1 309,0-4 36,7 3 1,-4 6-39,7-4 125,0 3-560,0-4 106,0 12 168,7 2 1,2 7 0,9 0 128,2-1 1,5 1-35,-6 0 1,9 1-42,1 4 1,2-2 39,9 6-61,-1 1 1,5-1 0,2 2 62,3 5 1,1 4-129,4 4 0,-2 3 73,-3-2 1,-1 7-1008,6 2 1010,-7 6 1,4-7-163,-7 6 1,0-2 39,0 2 0,0 5 0,0-2 47,0 5 21,7 2 1,-5-1-193,3 1 0,-4 5 187,-1-6 0,0 7-1,1-1 0,-1 3 68,0 1 0,-5-1-63,0-3 0,0 3 12,5-4 0,-4 6 0,-3 3 9,-1 1 0,3 2-8,-4-2 0,4-2 1,-5 2 1,2-8 8,-2-1 70,-3-1 0,5 1 0,-5 0 12,4 1 0,-4-5-200,3-1 1,-3-5 56,-2-6 0,2 3 42,4-7 25,-4 0 1,5-5 0,-7-1 35,0-4-49,-6-3 0,3-7 0,-4 0 21,1 1-32,-5-1 1,3-6-1,-8-3 937,-3-4-1288,3-8 0,-12 5 32,4-3-57,-3 3 0,-2-3 0,0 0-188,0 1 563,-7 2 0,-4 0 0,-7 0 0,3-1 0,2-1 0,3-1 0</inkml:trace>
  <inkml:trace contextRef="#ctx0" brushRef="#br2" timeOffset="85022">6166 4571 7475,'0'-16'-100,"0"-3"0,0 2 351,0-2 35,0 2-22,0 3-235,0 5 1,6 3 0,6 6-99,5 0 0,0 0 82,2 0 8,4 6 0,0 3 0,7 5 106,-1 1 0,2 1-70,3 4 1,-1-2-91,6 6 0,-6 1-27,1 4 45,4 7 0,-6-3 0,6 8-19,-2 4 0,0 1 42,-2 8 1,-3 0-81,3 5 1,-1 0 55,1-1 11,-3 8 0,5 1 0,-5 6-3,4 1 1,-4-1-153,3 1 0,-3 4 157,-2 0 0,-4 1 3,-1-6 0,1 7 25,4 4 1,1-1-19,-1 5 1,5-8-309,1 8 0,-1-3 316,-5 3 1,1 2 182,-1 3-182,1-3 1,1 5 0,3-7 33,5 0 1,0-4-14,5-1 1,-3-5 1,8 6 0,-8-9-5,-2-2 1,0 1-2,6-6 0,-1 4 109,0 2 1,-7-2-206,-2-4 1,-3 4 197,3-3 1,-9-4-5,3-1 0,-4 1-8,-1-1 1,4 1-86,-4-1 0,-2 1-85,-3 4 0,2-4-15,-1-6 0,5 0 74,-6-1 0,6-4-42,-6 0 1,6-2 61,-6 2 0,7 2-23,-1-7 0,-2 5 14,1-5 0,1 5 156,4-5 1,1 0 80,-1-5 0,-1 1-41,-4 4 1,4-4 123,-3-1 0,2 5-262,3-5 0,-6-3 147,1-7 0,-6-3-130,6-2 1,-7 1-147,1-1 0,-2-6 65,-3-3 1,1-4-16,0-1 1,-2-6 2,-3 1 0,3-2-6,-3 2 0,-2-2-90,1-3 116,1-3 0,0 4-1,0-6 0,-5 0-73,5 0-217,-7 7 177,3-5 1,-4 4-374,3-6-58,-3 0-434,4 0 137,-6 0 0,0 2 817,0 3 0,0 3 0,0 6 0</inkml:trace>
  <inkml:trace contextRef="#ctx0" brushRef="#br2" timeOffset="87629">6210 6071 7569,'-9'-2'-43,"5"-3"157,2 4 1,5-12-54,7 3 0,1 0 45,14-5 1,1 7 18,8-11 0,-1 5-12,6-5 1,2 1-4,8-2 1,3 2 1,7-6 0,6 4 31,4-4 1,3 1-217,1-2 0,1-2 163,-1 2 0,3-3 40,2-1 0,-3 0-7,3-1 0,-2 1-36,-3-1 0,1 1-83,-1 0 0,-1-1 63,-3 1 0,-4-1-73,-6 1 0,-5 0 22,-1-1 0,-5 1 0,1-1 0,1 1 2,-1 0 0,5-2-4,-5-4 1,5 3 25,-5-8 1,7 3-49,-2-2 0,1-4-90,-1 4 1,3-4 71,-3-1 1,0 7-94,-5 3 0,3-2 67,-13 1 1,7 1-11,-7 5 1,-3-1 19,-1 1 1,-4 1-2,-2 4 0,-6 2 235,-3 8 1,-6-1-226,-4 0 1,-2 2 1,-3 3-31,-3-3 0,3 7-70,-10-4 10,-3-3 1,-7 11-154,0-3 1,0-1 3,1 1 1,-1 0-164,0 5 1,6 2-37,-1 3 0,0 1-28,-5 4 498,7 3 0,-11 2 0,2 8 0</inkml:trace>
  <inkml:trace contextRef="#ctx0" brushRef="#br2" timeOffset="88295">6386 6085 7569,'-28'0'-331,"4"0"307,3 0 1,1-4-355,0-1 175,1 0 267,4-2 37,0 6 0,7-8 129,3 5-83,4 2 2,1-5 76,0 1-82,0 4-71,6-4 0,2 6 33,7 0 0,0 0-8,-1 0 1,8 0-8,2 0 1,6 0 9,4 0 0,3 0-3,8 0 1,7 0 2,7 0 0,6 0-23,8 0 1,3 0 10,2 0 0,2-7-261,3-3 1,4 2 277,-4-2 1,4 6-14,1-6 0,-5 2-11,0-2 1,4-3 10,1 3 1,-1 2-48,-9-2 1,-1 2-82,6-2 1,-1-1 89,1 6 0,4-2 12,-4 2 0,-3 4-210,-2-4 1,-1 3-17,2 2 0,-8 2-146,8 3 0,-14-2 163,4 7 1,-7-2-86,-3 2 0,-5 3 70,-1-4 1,-12 0-37,-2 0 0,-12 0 62,-8 0 1,-2 3-163,-3-7 394,1 6 1,-5-3-101,0 7 0,-7-2 0,2 0 0,-4-1 0,-1-1 0,0-1 0</inkml:trace>
  <inkml:trace contextRef="#ctx0" brushRef="#br2" timeOffset="89482">6268 6174 7569,'-14'-15'-428,"-1"0"1,5 7 428,0 3 0,6 2 560,-6-2-446,6 3-109,-9-4 40,12 12 1,-6-2 33,7 5 1,0-4-1,0 5 88,0 2-76,7-6 1,6 7-1,8-3 131,2 3-161,8 2 1,7-1-1,7 0 87,4-5-14,-3 4 1,18-3-81,-1 10 1,8-4-3,2 4 1,2 3 0,2 1-37,1 4-109,7 1 1,-10 2 0,5 4-8,1 4 133,-6-3 1,5 6 0,-7-3 41,1 4-78,-1 1 0,-1 0 0,-2 2-142,-1 3 148,-1-3 0,1 6 6,0-3 1,-7-2 0,0 5 109,-7-1-111,9 5 1,-17-9 0,7 5 20,-6-1-18,-4 4 0,-5-9-58,0 3 0,-11-5 1,1-3 69,-1-2-15,-7 0 1,2-1 0,-7-2-37,-1 0 31,3-12 1,-10 11-68,7-11 1,-2-1 0,-2 0-134,-1-2 38,-6-1 1,4-11 0,-5 1-387,2 2 164,0 1 0,-4-3-143,4-1 523,-3 1 0,4 5 0,-6 0 0</inkml:trace>
  <inkml:trace contextRef="#ctx0" brushRef="#br2" timeOffset="90450">5974 6438 7464,'-9'0'-114,"-1"0"1,5 0 65,-5 0-9,7 0 261,-10 0-178,11 0 44,-4 7 0,14-6 1,5 6 146,5 0-154,8-6 0,-2 7 4,11-3 0,4 2-32,10 3 0,-2 3 1,9-2 88,4 7-111,-1-2 1,8 12 0,-3-3 142,4 2-188,-2 3 1,4 6-133,-6 3 1,4 3 137,-4 2 1,-2 1 0,-5-1 91,2 0-45,-10 6 0,13-2 0,-13 4-88,-2-1 68,-7 4 0,-5-3 0,-5 9-177,-1 3 153,1-4 1,-9 10 0,-5-4-146,-4 0 162,-3 3 0,0 5-10,-4-1 1,-2 1 3,2-1 0,-4 1 1,4-3-31,-3-2 47,-2 3 1,0-7-1,2 5-10,2-1 41,-2-7 0,6 8-43,-3-6 1,-2 3 74,7-8 1,-5 9 0,5-6 134,1 4-188,2 6 0,-3-12 11,0 4 1,1 3 6,9 1 0,-4-1 1,6 0 116,-1-1-109,-5-9 1,12 5-1,-4-3 243,4 1-253,2 0 1,4-6-1,0-1 56,-1-3-102,4-1 0,1-6 0,6-2 46,0-2-45,7-7 1,-4 4 6,7-6 1,-2-3 0,4-2-69,-2-5 36,0 2 0,4-5 0,0 1 27,-5-7-3,5 2 1,-6-6 88,7 3 1,-7 1-1,-1-6 163,-1-2-224,-4 5 1,5-4-1,-7 4 1,0-2 7,0-1 1,-2 0 79,-2 0 1,0 5 0,-4-5-214,2-2 126,-12-1 0,7 3 0,-14-1-78,-1 0 1,-1-3-262,-3-1 169,1 0 117,-7 0 32,-1 0 160,-7 0-1477,0 0 971,-7 0 353,-1 0 0,-7 7 0,1 1 0</inkml:trace>
  <inkml:trace contextRef="#ctx0" brushRef="#br2" timeOffset="92237">6019 7893 7569,'-9'0'-404,"-4"0"0,10 0 830,-7 0-349,7 0 0,-5 0 90,3 0-28,3 0 60,-4-6-27,6 4-135,0-11 1,1 7-2,4-4 1,-1 2-78,5 3 32,1 3 1,0-9 0,1 4 76,6-1 0,-1-2-30,9-4 0,-6 4-95,6 0 1,1-1 28,8-9 74,-3 4 1,12-11-1,-6 8 37,1 1 0,4-5 56,-3-1 1,4 1-99,1-2 1,2 2 48,3-1-6,-4-4 1,13 5 0,-6-6 126,0-1-180,5 1 1,-4 0-1,5-1 114,1 1-135,0-1 1,0 1 0,-1 0 1,6-6 0,3 1 36,5 1-256,-2-4 1,10-1 190,-6-6 1,-1 5 0,1 0-70,-1-2 104,1-2 0,-1 4 0,1 0 24,-1-2-27,-6-1 1,-6 3-1,-9 1-115,-1 2 106,-2-5 0,-5 9 55,0-8 1,-2 3 0,-3-4-64,-4 2 0,1 0-6,-2-6-21,0 1 1,-4 0-78,-1 0 0,-1-2 111,-4-3 1,4 4-1,-3-6 1,2 0-65,3 6 0,-6-8 0,1 6 18,1-2 122,-5 0 1,5 5-72,-6 0 0,4-2 72,-4-3 1,1 3 0,-3-3-17,2 4-53,6 1 1,-8 0-1,6-1 69,2 1-38,2-6 1,-3 4 118,-1-3 0,-6-2-201,2 2 1,-4 0-68,-1 5 0,-1 0 66,1 0 1,-5 2-2,0 2 1,-5 0-65,4 5 0,-5 1-105,1 5 0,1 1-6,-1 3 0,0 4-151,-5 6 0,0 6-273,0-1 639,0 7 0,-7 3 0,-1 8 0</inkml:trace>
  <inkml:trace contextRef="#ctx0" brushRef="#br2" timeOffset="93166">5989 8055 6992,'8'0'121,"10"-1"1,-1-3-32,4-1 1,3-1-40,6 1 0,1 2 0,3-7 1,5 0 94,10-5-91,-3 1 0,11-1 1,-3 0 184,3 1 0,2-6-141,0 0 1,-4-1-33,4 2 1,-3 2 29,7-2-36,-2-4 0,-2 5 0,1-5-15,4 2 1,-2-5 30,6 1 0,-1-4-142,2-6 0,3 4 158,-4-3-90,4 3 1,0 0 0,-2-2-29,-1-1 1,0-5 31,4 5 0,1-2-1320,-1 1 1333,-6 4 0,5-5 0,-5 5-103,0-3 0,3 3-108,-6-3 1,6 1 187,-1-1 0,-4 3-16,-1-4 1,-4 4 42,-1 2-19,-7 0 0,4-1 1,-7 1 71,-2-1 1,0-4-28,2 0 1,-8-1 71,3 6-94,-3 0 1,-3 1 65,-4 3 0,-5-2 0,-4 4-40,-6 0 0,-2 0 530,-3 3 1,1 4-801,0-3 0,-7 2 328,-3 2-500,-3 1 0,-2-1-675,0 0 558,0 1 505,0 6 0,0 1 0,0 7 0</inkml:trace>
  <inkml:trace contextRef="#ctx0" brushRef="#br2" timeOffset="93912">6033 8261 7569,'15'8'-1039,"0"-3"924,-1-3 0,8 3 122,2-1 1,5 3-1,6-4 823,4 2-638,-3 0 1,8 0 55,0 0 1,0 0-100,5-5 0,2 0-40,-2 0 0,6 0 0,-1 0 86,3 0 1,2 0-9,0 0-140,0-7 1,0 4 0,-1-5 118,1 1-136,-7-4 0,6 4 1,-6-4 30,0 1 1,4 2-71,-7-2 1,5-3 84,-5 3 1,1 4 15,-1 1-106,-3-3 1,9 6-63,-6-3 0,7 3 0,-4 2 80,1 0-24,4 0 0,-10 0 0,7 0-389,1 0 308,3 7 1,0-5 0,1 4-11,0 1 83,0-6 0,-2 11-1,-3-7 0,3 4 1,-3-2-86,3 1 84,2-5 1,-2 6 2,-3-5 0,-3-2 0,-7 3-20,0-3 24,0-2 0,-5 0 0,-3 0-65,-5 0-224,8 0 1,-19 0 0,8 0-192,-6 0 503,5 6 0,-11-4 0,5 4 0</inkml:trace>
  <inkml:trace contextRef="#ctx0" brushRef="#br2" timeOffset="94800">6063 10040 7747,'14'-9'219,"1"3"1,5 4 0,3-1 9,4-2 1,1-1-184,11 1 0,2 1-75,8-5 0,3 0 54,7 0 0,5-3 112,0 7 0,1 0-168,-1 5 0,3-5-964,6 1 949,1-1 1,-8 6-1,-2 4-531,-3 5 525,-3 3 1,3-3-1,1 0 90,2 1 1,1-3-14,-1 2 0,-4 0 18,4 5 1,1-1-26,-1 1 1,1 0-42,-1-1 1,-2 1 43,6 0 0,-5 1-57,0 4 0,-1-4 23,2 4 1,-4-4-153,4-1 159,-3 6 1,-3-5 0,-1 4-6,-3-4 0,2-3 447,-7-3 0,-2 1-463,-8-6 1,-3 5 610,-6-5-640,-7 6 0,3-9 0,-8 5-270,-5-1 1,-3-3-430,-5 7 755,-4 0 0,-1 11 0,-8 2 0</inkml:trace>
  <inkml:trace contextRef="#ctx0" brushRef="#br2" timeOffset="96233">5739 10054 7569,'0'-10'-106,"0"1"128,0 5 1,0-4 0,0 3-10,0-4 1,5 0 45,0 0 0,11-1-96,-1-5 1,5 0 27,-1 1 0,4-1 97,7 0 0,1-1-5,3-4 0,-1 4 0,6-4 1,0 4 29,5 1 0,0-4-6,0-1-23,7 1 0,1-1 0,9 0-26,2 2 0,-2-3-16,2 2 0,4-1-75,2 5 1,3-1-66,1-4 1,1 4 171,-1-4 1,1 2-24,-1-1 0,1 3-96,-1-4 0,6-1 41,-1 1 0,0-4 37,-4 4 0,-1-6 1,-4 3 0,0-5 56,1 4 0,2-6-72,1 1 1,-1 0 19,-3-6 1,1 4-77,-6 2 0,1-2 73,-1-4 0,-4 4-48,4-3 0,1-3 8,-1-3 1,-4 3-12,-1-2 0,-10 1 26,5-1-28,-7-4 0,1 12 0,-3-5-36,-2 1 0,-9 3 49,0-2 0,2 8-11,-1 2 1,-3 4 5,-7-5-42,3 7 0,-7-3-30,3 7 0,-1-1 0,-5 2-43,2 3-34,-1-3 0,-9 11 0,0-4-729,1-1 641,2 6 247,2-6 0,0 7 0,0 0 0</inkml:trace>
  <inkml:trace contextRef="#ctx0" brushRef="#br2" timeOffset="97492">9708 4160 7569,'10'0'0,"0"0"0,-1 0 0,6 0-179,0 0 146,6 0 45,2 0 0,8 0 108,3 0 1,4 2-71,6 2 0,7-2-126,2 3 0,6-3 129,5-2 0,1 0 31,4 0 0,8 0-152,-4 0 0,10-2 142,1-3 1,-3-1 118,3-4 1,-1-2-71,5 7 1,0-6-15,1 1 1,-6-1-26,0 1 0,4-3-108,1 3 1,5 2 76,-5-2 0,-6 5-131,1-5 0,0 6 51,1-6 1,-3 5 46,3-5 0,-6 2 0,4-4-68,-2 3 1,-2 0-1,-4-2 40,-1 1 20,-6 0-61,-2 2 0,-6-3 1,-2 4-92,-3-1 15,-10 5 0,-3-4-167,-6 7 0,-6-1-28,-5-4 320,-6 3 0,2 1 0,-10 5 0,-5 0 0</inkml:trace>
  <inkml:trace contextRef="#ctx0" brushRef="#br2" timeOffset="98305">9635 4425 7569,'-9'-2'-33,"4"-3"91,4 3-140,1-4 0,1 11 83,4 0 1,4 6-11,5-1 0,6 1 34,-1-1 0,8 3 33,-3-3 1,9 1 21,1-1 1,7 3-2,-2-3 1,4 3 17,1 2 0,5-1-27,0 1 1,5 0 0,-4 0 35,2-1 0,2 1-76,5 0 1,5 4-28,-1 1-98,1 6 0,0-8 59,0 6 0,3-4 1,-2 5 123,3 1-64,8 1 1,-14-2 0,5-1-152,-2 3 38,5 0 1,-4 3 48,2-1 0,2 1 32,-6-1 0,0 2-5,-5 3 1,4-1-5,1 6 0,0-6 0,-6 1 0,1 2 3,0-2 1,0 1-2,0-6 1,-1 5 8,1 1 1,-5-6-1,0-4 0,-5-1 17,5 5 1,-2-4-22,2-1 0,-2-1-28,-3 2 1,-3-2-5,3-4 1,-8-2-5,-2 2 0,-5-2 31,6-3 0,-8 1-2,2 0 1,-2-1-135,-3 1 1,0-5-65,1 0 1,-3-1 214,-2 6 0,3 0 0,-5 0 0</inkml:trace>
  <inkml:trace contextRef="#ctx0" brushRef="#br2" timeOffset="99363">9605 4307 7569,'0'-15'0,"0"7"-102,0 2-122,0 6 138,7 0 0,1 6 92,7 4 0,6 3 1,2 2-40,0-1 59,4 1 0,1 0 0,8 1 24,2 4-4,1-4 0,5 7-8,0-4 1,2-1 0,1 7 113,2 1 0,7 3-5,-3 6-118,-2-4 1,0 10 0,-6-4-116,4 6 118,4 4 0,-1 7 0,-1 0-214,-1 1 124,-4 9 0,5-2 1,-7 5 24,0-2-137,6 6 0,-4-4 122,3 6 1,2 5-380,-2 1 0,6-6 375,-1-4 0,-2 0 40,2 4 1,0 1 175,5-1 1,-2 5-79,-3 1 1,2-2 64,-7-9 0,5 9-113,-5-4 0,4 4 0,-2-3 72,1-1-95,-4 1 1,2-1 6,-6 1 0,0-1 0,1 1-103,-1-1 0,0-1 137,0-3-50,0-4 0,0-6 0,0 0 65,0-1-50,-6-5 1,4 4-1,-3-5-110,4 0 1,-5-1 87,-4-7 0,2 0 19,-2 0 0,0-6-184,-4-4-469,-7-3 851,4 5-216,-10-5 0,7 0 0,-6-3 0,0 8 0,2 8 0</inkml:trace>
  <inkml:trace contextRef="#ctx0" brushRef="#br2" timeOffset="100338">9811 4278 7569,'-21'-20'-27,"6"0"-15,7 7 3,8 7 14,0 6 28,0 0 1,6 1-23,4 4 0,3 3-1,2 7 1,5 0 40,-1 0 0,7 1 9,-1 3 0,3-1 8,1 7 1,5-5 6,1 4 1,0 1-45,0 4 1,2 0 0,6 2 1,-2 4 194,-2 4-182,-7 3 0,9 2-21,-6 0 0,4 7 19,-5 3 0,0 2 0,-4-1-3,-1-1 1,1 5 16,-1 4-18,0 1 0,1 1 0,-1 4-88,1 3 1,-3 1 0,-1 1-45,-1-1 0,-5 3-1231,4 2 1347,1-3 1,2 7 0,-1-5 16,-1 1 3,-1 0 0,6 1 1,-1-1-18,1-1 68,-1 5 0,5-1 78,1 7 1,1-4 0,-4-3 141,3-1-249,5-1 0,-7 1 71,6 3 0,0-6 0,4 1 45,-4 4-61,4-4 0,-6 2 0,6-6-86,-4-1 44,3 7 0,-4-5 1,6 5 81,0 1-102,0-6 0,-6 5 0,-2-7-191,0 1 1,-4-1-21,7 1 0,-4-2 152,4-4 1,-2 4 80,3-3 0,2 1 7,-3-2 0,-3 1-67,-1-10 0,0 6 16,0-11 1,4 6 38,-5-6 0,1-3-40,-6-2 0,0 2 202,1-2 1,-1 0 27,1-5 0,-6 0 0,1 0 1,-3 0 481,3 0 0,1-5-625,-6 0 0,1-4-9,-2 4 0,-2-5-29,2 5 1,3-6 81,-3 1 1,1-3-117,-5-1 0,4-1-190,1 1 0,1-7 34,-1-4 1,-4-3 82,3-1 1,4-2 64,2-3 1,-4 1 14,-1-6 0,1 5 29,-1-5 0,-1 5-54,-4-5 1,0 0-163,-1-5 1,-1 1 106,-3 4 1,-2-3-376,-3 3-392,-3-4-320,4-1 1140,-6 7 0,-6 1 0,-2 7 0</inkml:trace>
  <inkml:trace contextRef="#ctx0" brushRef="#br2" timeOffset="101677">9620 5865 7227,'-8'0'58,"1"0"260,1 0-187,4 0 52,-5 0-119,7 0 1,2 0-69,3 0 1,3-2 90,7-3 1,1 2 0,2-5 133,2 2-320,6 1 1,-3 0 0,8 0-83,3 2 135,4-6 1,2 6 55,5-7 0,2 1-12,12-6 1,0 0-1,-1 0 19,1 1-19,6-8 1,2 5 70,7-8 0,-1 5 1,3-2-6,2 0 35,-3-4 0,10 3 0,-7-6 160,-1 0-422,11-1 1,-9-1 166,9-3 0,-10 3 1,2-4 34,0 4-38,-5 2 1,12-5 0,-5-2-30,-1-2-36,6 6 0,-5-11 61,6 4 1,-5-4 4,0-1 0,-1 0 1,3 0-48,-2 0 115,-6 0 1,3 5 0,-6 0 129,-1-2-135,1 5 0,-1-5 0,-1 7-2,-4 1-43,4 2 1,-13 2 0,0-1-246,-8 1 255,-6-1 1,-7 3-38,-4 2 0,-4-1-18,-6 6 0,-3 1-13,-6 4 0,-2 0-91,-3 1 1,-2-1-229,-3 0 69,-3 1 35,4 5-68,-6 3 0,-2 6-543,-2 0 864,-11 0 0,-1 6 0,-6 3 0</inkml:trace>
  <inkml:trace contextRef="#ctx0" brushRef="#br2" timeOffset="103171">9767 6247 7569,'15'0'-441,"-1"0"319,1-6 1,6 4 96,4-3 59,2 3 1,9-2 50,4-1 0,4-2 0,3 4 29,2-2 0,11-5 84,-1 5-145,3-6 0,-1 3 34,2-7 1,-1 2 0,7 1 17,1 3 1,-3-1-9,2-5 0,-2 0-4,1 1 0,3 4-891,-8 0 856,8 0 0,-4-3 0,6 2 127,1 1-163,6 0 1,-5-3-1,3 2 85,-3 1-145,5 7 1,-5-9 52,4 7 1,-4 1 0,-2 4-129,1 0 0,-1 0 56,1 0 1,-1 0 80,1 0 0,-1 1-57,1 4 40,-1-3 0,1 9 0,-1-4-88,1 1 0,-6 0 63,1 2 0,-5 3-17,4-3 27,1-4 1,-2 7-47,-3-3 0,-4-2 0,-1 0-21,0-1 1,-7 3 39,-3-5 17,-3 6 0,-4-8 0,-3 5-44,-4-1-60,-4 4 0,-4-7 1,-2 5 485,-6 3-701,-9-6 0,2 8 337,-7-5 0,-1 1 0,-4 2 0,0 2 0,0 3 0,0 2 0</inkml:trace>
  <inkml:trace contextRef="#ctx0" brushRef="#br2" timeOffset="104193">9326 6409 7569,'6'-8'37,"4"1"-10,10 7 1,-2-5 15,6 0 0,1 0-68,4 5 1,2 0 64,3 0 0,4 0 30,6 0 1,0 2 24,0 3 1,2-2 48,3 7-97,-3-7 1,11 10-1,-3-4 30,3-1 0,2 5-30,0-3 0,4 4 29,1 6 0,0-4-117,-6 4 0,1 1 35,0-1 0,2 6-45,2-2 1,-2 4 87,2 1 0,3-1-16,-3-3 0,3 7-1130,-3-2 1121,4 2 1,2-2-1,-2-2-151,-2-4 0,-1 4 147,-5-4 1,4 6-56,1 4 0,-2-3 44,-8 3 0,3-3-3,-3-1 0,3 4-3,2 0 0,0 6-8,0-6 0,-1 2-44,1-2 1,-5-3 44,0 3 12,-7 4 0,6-7 1,-6 3-8,2-3 1,0 0 45,-5 4 1,5-4-33,0 3 0,-5-3 4,-5-2 1,-1-1-10,1-3 0,2 3 2,-7-4 1,1-1 529,-6 1 1,0-6-528,1 2 0,-1 1 105,1-1 0,4-1-108,0-4 1,1-5-153,-6 0 0,-1-2 11,-4 2 1,4 1-74,-4-6 0,-1 5 85,2-5 0,-7 1-218,1-1 238,-2-3 0,-3 6-103,1-3 87,-7-4 0,-1 13 125,-7-5 0,6-2 0,3-1 0</inkml:trace>
  <inkml:trace contextRef="#ctx0" brushRef="#br2" timeOffset="105548">9767 6379 7569,'-15'-14'0,"0"-1"-180,1 0 182,-1 1 0,5 4-6,0 0 0,7 5 276,-2-5-176,-3 7 179,6-3-375,-4 6 0,8 1 50,2 4 0,3-2 149,3 7-57,9 0 1,-7 5-1,12 1-14,2 4 1,4-2-6,4 6 0,4-4 28,6 4 1,0 1 19,0 4-36,7 7 1,-1-3 0,4 4-78,-5-1 1,3 5 48,2-2 1,3 4-9,2 1 1,-5-5 34,0 0-30,0 0 0,5 7 0,0 1-79,-1 2 0,0 0 54,-5-4 0,5 0-130,-5 4 1,0-1 154,1 6-29,-7-7 0,4 10 1,-6-5-28,4 1 0,-3 4 17,3-3 0,-5 3 33,-5 2 1,7 1-1058,-7 4 1045,7-4 1,-8 5 0,4-6-126,-3 0 0,4 0 248,-4 0 0,3 1-63,2 4 0,-1-4-86,-4 4 52,4 3 1,-11-5 0,6 5 20,-2-2 0,1-1 10,-7-5 0,6 4 3,-12 1 0,7 0 151,-6-5-122,2-1 0,3 1 1,-2-2 148,-4-3 1,4 2-171,-4-7 0,-2 0 29,-3-5 0,2 0-48,-1 0 0,5-5-164,-6 0 142,7-6 0,-4 3 1,4-8-73,-2-4-16,1 4 0,4-12 1,-1 4 423,-4-4 0,4-3-836,-3-3 1,1 3 314,-2-3 172,4 3 0,-13 0 0,3 0 0,-2-1 0,5-1 0,5-1 0</inkml:trace>
  <inkml:trace contextRef="#ctx0" brushRef="#br2" timeOffset="106782">9752 8173 7569,'0'-8'86,"0"1"1,0 5-43,0-2 0,7 2-47,2-3 1,5-2 16,0 3 0,3-3 96,2 2 1,2 2 83,4-7-217,3 7 1,-4-9-1,9 6 87,1-2 0,5 3-112,-4-5 1,5 0 52,0-5 1,-3 1-30,2-1 58,1 0 0,-3 1 0,-1-3 19,0-2 1,-3 1 23,6-7 1,-5 6-38,5-6 0,-6 6 11,1-6-44,-3 1 0,4-6 0,-1 1-29,-1-1 51,-9 1 1,7-5 57,-6-1 0,6-4 0,-7 3 129,4-1-187,1-2 0,1-7 0,-1-2 161,1-1-154,-1 0 0,5 0 1,2-1 82,2-2-64,-6-2 1,11-5-77,-4 0 0,-1 0 54,1 0 0,0 1 1,5-3-38,0-2 7,0 2 0,-1-3 0,-1 7 32,2-2-52,-9 10 1,14-14 0,-10 9 21,3-3-17,2 4 0,0-9 0,2 5 10,3 2-23,-3-4 0,5 7 23,-7-7 1,0 0-7,0 0 0,-2 0 1,-1 1 91,-2-1-85,-6 0 1,3 0 19,-7 0 1,1-4 4,-1-1 1,1 0 20,-1 6 0,-1-1 39,-4 0 0,4-5 1,-5 2-38,0 5 5,4-2 1,-9 12-108,7-7 0,-5 8 17,4 2 0,-6 2-138,2 7 0,-4 1 35,-1 5 1,-1-1-140,1 1 0,-5 6 69,0 3 0,-5 4-119,4 1 0,-5 6-244,0-1 1,0 7 207,1-2 1,-4 5 365,4 5 0,-10 3 0,-3 6 0</inkml:trace>
  <inkml:trace contextRef="#ctx0" brushRef="#br2" timeOffset="107672">9649 8261 7380,'15'0'-125,"0"0"0,6 0 0,3-2 256,4-3 0,3 2-66,3-7 0,9 5 3,6-4 0,2-1 130,-2-5 1,3 0 5,7 1-145,-1-7 1,1 3-1,0-5 76,0 1 0,-5-2-4,0 4 0,-1-4-55,6 4 0,-5-6-2,0 2 1,-5-2-6,5 1 0,-5-3-82,5 4 1,-5-2-4,5 1 0,-7-3 47,2 4 1,2 1 36,-2-2-50,0 1 1,0-1 0,0 1-8,-2-2 1,4 0 19,-2 1 0,1-3-2,-1 4 0,-1-4 55,6-1 1,0-1 14,4 1 0,-2 3-73,3-4 1,-9 9 22,9-8 0,-5 3-84,0-4 0,3 3 106,-3 2-66,-3-3 1,4 5-1,-4-4-18,1 2 0,-3-3-6,5 4 1,-2-7-18,2 1 0,3-7-8,-3 8 0,-3-4 24,-2 3 1,1-4 12,-1 0 1,-5 0-7,-4 4 1,-8-1 0,3-3 0,-4 3 115,-2-3-130,-6-4 1,3 5 0,-5-4-51,2 1 1,-5 0 29,2 2 0,-4 3-95,-1-4 0,-1 4 12,1 2 0,0-1 49,0 1 0,-2 4-156,-4 1 1,3 11-132,-7-2-389,0 4 217,-5-4 244,0 7 0,-2 6 296,-3 7 0,-10 13 0,-7-2 0</inkml:trace>
  <inkml:trace contextRef="#ctx0" brushRef="#br2" timeOffset="108672">9693 8481 7569,'-29'0'0,"0"-6"0,6 4-75,3-3 125,4-3 1,3 5 0,1-5-119,2 1-11,1 2 44,0-1 0,3 3 53,6-7 0,8 5 60,7-5 1,1 5 16,9-5 0,1 2-18,8-2 0,-1-1-45,6 6 0,0-5 22,5 5 1,0 0 36,0 5 0,2 0-10,3 0 0,-1 0-9,5 0 1,-4 0-5,5 0 1,-1 0 6,0 0 0,5 0-12,-4 0 1,-2 0 28,2 0-26,0 7 1,4-5-1,1 3 7,0-4 1,-2 4-141,-3 0 1,2 1 38,-7-1 0,1-3-199,-1 3 213,-3 3 1,9-6 0,-4 3 6,1-4 1,1-1 5,0 0 1,3 0-5,-7 0 1,2 0-15,-2 0 18,-4 0 0,11 0 0,-7 0 7,-2 0 0,2 0 3,-5 0 0,9 0 1,-9 0 0,8 0-45,-3 0 36,0 0 1,-3 2 0,1 1-124,2 2 0,0 0 66,-5-5 1,0 5 43,0 0 0,0 5-12,1-6 1,-3 3-7,-3-2 1,7-3 40,-7 2 1,12-2 94,-7-2 0,3 0 38,-3 0 1,0 0-84,1 0 0,4-2-54,0-2 1,0 2 31,-5-3 0,-2 3 12,-3 2 0,2-5 8,-7 1 1,7-1-226,-2 5 0,-1 0-67,1 0 1,-6 0-72,1 0 1,-3 0 46,-1 0 0,-6 0-72,1 0 0,-6 6-404,6 4 733,-7 3 0,3 8 0,-6 2 0</inkml:trace>
  <inkml:trace contextRef="#ctx0" brushRef="#br2" timeOffset="109565">9826 8555 7569,'-7'-15'53,"4"2"1,-5 2 475,1 1-208,2 7-107,5-4-216,0 7 0,7 2 0,3 1-439,3 2 0,3 6 369,4-1 0,-2 2 118,6-3 0,2 4 112,8-3 1,-1 5-137,6 5 0,-4-4-26,4 4 0,0 2 66,5 3 0,-5-2-27,0 1 0,1 1 68,4 4-103,6-6 1,-4 5 0,5-4 2,-1 4 0,-2-3 40,6-1 0,-5 1 54,5 4-74,-1-6 1,1 5-10,0-4 1,0 4 4,5 1 1,0-1-1,0-2 66,-1-1-68,8-1 0,-6 5 0,5 1-148,1-1 86,-6 1 1,17-3 0,-5 0-7,-2-3 47,10-6 1,-16 8 0,9-5-24,-1 2 62,-7 2 1,2-1 39,-3 1 1,-5-6 0,3 6-69,-2 1 1,-4 0 24,8-1 61,-4 2 0,-6-4 0,0 7 132,1-1-209,-4 0 0,5-4 0,-6-1-97,2 3 110,2 0 0,0-4 1,-2-2-129,-1 1 124,-2-6 0,-10 5-6,1-6 0,-8 0 1,2-1-56,-2 1 0,-5 0-93,-2-1 93,3-5 0,-12 4 0,3-4-355,-2 5 210,-3 0 0,-4 3 0,-2 1-1059,-1 1 1240,-2 1 0,-12 1 0,-1 2 0</inkml:trace>
  <inkml:trace contextRef="#ctx0" brushRef="#br2" timeOffset="110588">9576 10304 7569,'-10'-2'-200,"2"-2"24,1-6 186,2-3 0,7 0 130,3 3 0,3-3 143,7 3 0,4 2 0,3-2-218,0-1 6,3-2 1,-1-7-1,3 0 172,4 2-184,5-4 1,3 0 0,0-4 57,2 2 1,1-1-69,2-4 0,5-1-106,0 1 0,7-5 7,-2-1 101,-4 1 0,3 0 0,-4-2-97,5-2 1,3 1 33,1-2 1,0-4 30,-4 4 1,6-4-1082,-6-1 1152,6-6 0,-7 2 1,5-4-204,1 1 0,0-4 148,0 1 0,0-2 12,-1 3 1,-4-3 50,0 7-137,-7-7 0,9 4 0,-5-8-109,1-4 1,-5 4 109,2-4 0,-3-1 50,-2 1 1,0-5 8,0 6 15,-6-8 1,4 9 0,-4-6 12,-1-2-2,6-2 0,-10 0 1,4 3 121,-1 6-160,-2-4 1,1 1-1,-1-2 0,-1-3 1,-6 6-218,3-2 230,-11 5 1,16-10 1,-11 4 1,4 2 0,1 1-316,1 0 160,-7-2 0,4-7 106,-2 1 1,3-1 81,1 1 1,0 1 0,1 2 88,-1 1-161,1 0 0,-1-4 181,0-1 0,1 6-33,-1-1 1,1 2-76,-1-1 0,0-3-66,1 8 1,-1-8-103,1 3 0,-1 1 86,0-2 0,-1 4-143,-3 1 1,-4-4 166,-6 9 1,-2 2-28,-4 3 1,3 6 115,-7-1 0,5-1-104,-5 1 0,-1-5 615,-4 5 0,0 0-605,0 5 40,0 0 1,0 5 0,0 1 132,0 2 0,0 2-307,0 4 0,0 3 215,0 2 1,0-1-74,0 6 1,0 1-1168,0 4 232,0 7 932,0 1 0,7 1 0,1-2 0</inkml:trace>
  <inkml:trace contextRef="#ctx0" brushRef="#br2" timeOffset="111724">9605 10510 7569,'-15'0'-38,"1"0"242,6 0 55,-5 0 139,11 0-215,-5 0 1,9-7-234,3-2 1,3 0 5,7 0 1,1-1 55,4-5 1,3 0 165,6 1-116,0-8 0,4 5 0,5-8-18,6-1 0,6 1 48,4-4 1,-2 3-15,7-8 1,5 1 68,-5-1-136,3 3 1,-2-10 0,2 5 21,2-2 1,5 1 38,-6-3 1,6 0-66,-5 5 1,-1-4-5,-4 5 1,5-7-176,-1 2 0,0 1 186,-10-1 0,5 2-65,-5-3 0,5-2 79,0 3 0,0 1-76,-5-1 57,-2 0 1,-2-5 0,2-1 1,1 1-1,-5-6 0,11 2 0,-5-5 25,5-3 0,0-1 152,1-2-425,0 0 1,0-4 259,0-1 1,-1-1 0,1 2 30,0 0-33,-7-1 1,5 5-1,-4 2 63,-1 3-69,-1-3 0,-2 5 0,0-7 21,-2 0-107,5 0 0,-6-1 0,3-2-41,-3-2 116,4 0 1,-4 1-38,3-1 1,3-6-13,2 1 0,2 2 37,-2-1 0,3 4-12,-3-5 0,-2 7 23,2-1 0,-5-3-20,5 3 1,-7-1 118,2 5 1,-3 4-171,-2-4 1,-7 10 76,-2-5 0,-6 7-37,-4 2 0,-4 3-75,-6 3 0,-1-2 100,1 7 1,-5-1-307,0 6 0,-7 6 418,2 4 0,-4-3-261,-1 3 0,-6 4-471,-4 5 0,-3 7 624,-2-2 0,-6 3 0,-2 2 0</inkml:trace>
  <inkml:trace contextRef="#ctx0" brushRef="#br2" timeOffset="112608">9590 10554 7326,'-6'-8'-486,"4"-5"518,-4 11 0,7-4 1,4 6 110,5 0-76,3-7 0,7 4 122,-1-7 1,12 5-60,-1-5 1,9 5-1,0-3 70,4 2-137,7-6 1,-2 11 0,6-6-23,1 1 1,2 2 57,2-5 0,1 4-11,4-5 1,-3 0-3,2-5 1,3 1-156,-3-1 1,3 0 67,-3 1 0,-1-6-844,7 0 881,-7-6 1,3 8-1,-4-6-77,2-2 0,0-2 110,5-2 1,-4 1-14,4 0 0,-4-2 32,5-4-47,-7 4 0,3-6 0,-6 4-45,0-1 0,1-2 28,4 2 1,1-2-4,4-4 1,-2-2 44,-4 3-64,-2 3 1,6-7 0,-5 4 31,2-3 0,1 2 0,-1 1 1,-7 5-7,6-5 1,-10 1 17,6-1-49,-4-3 0,4 6 0,0-5-8,-1 2 1,4 4 6,-3-4 0,3 6-11,-8-1 0,2-2-32,-2 2-1,-4 0 0,-6 4 0,-1 2 6,-4 4 1,-3-4-130,-7 4 1,-1 1-58,-3-2 191,-4 7 0,-6-3 817,-1 6-1905,1 1 1125,0-1 0,-9 2 0,1 3 0,1 5 0,-3 4 0,-2 1 0</inkml:trace>
  <inkml:trace contextRef="#ctx0" brushRef="#br2" timeOffset="113388">9576 10569 7066,'16'0'254,"4"0"1,-2 0-122,6 0 0,2 1-66,9 4 1,2-3 0,6 3 77,-4-4-75,10-1 0,-8 0 50,13 0 0,-5 2 0,3 1-49,-2 2 0,6 0-11,-2-5 0,-2 2 25,2 3-19,0-4 0,0 7 11,0-3 1,-2 2-110,2 3 0,3 3 0,-5-3-259,1 3 305,4-5 1,-7 5 0,4-5 35,-5 0-69,3 5 1,-4-6 0,4 4-69,-1-1 0,3-5-77,-5 5 1,5-7 116,-5 2 31,0-3 0,0-2 0,0 0-10,-2 0 1,4 0 34,-2 0 1,6 0 87,-1 0 1,-2 0-61,2 0 1,0 0-31,5 0 21,0-7 1,-1 4 0,3-7 366,3-2-374,-4 6 1,10-7 0,-6 5 75,-2 0-36,5-6 0,-7 8 1,4-4 0,-4-3 1,1 5 4,3 0 0,-4-4 28,4 7-159,-4-6 0,-1 9 1,-2-4-275,-3-1 147,3 6 0,-11-8 0,3 6-70,-3-2 227,-2 0 1,-7 5 0,-2 0-816,-4 0 1,-7 0 848,1 0 0,-1 0 0,5 0 0</inkml:trace>
  <inkml:trace contextRef="#ctx0" brushRef="#br2" timeOffset="114498">13471 3984 7569,'-8'0'-576,"1"1"0,7 4 562,0 5-13,0-4 1,2 7 173,3-3 1,3 3-37,7 2 0,-1 0 1,3-1 50,2 1-85,4 0 0,3 0 142,4-1 1,-3 6-150,13-1 1,-1 3 28,5-3 1,0-1-94,0 7 1,7-1 3,3 6 1,0-6-30,4 1 0,-2-1 0,8 6 98,-4-1 1,0 0-41,4 1 1,3-1-1172,7 0 1153,-1 1 0,-4 1 15,-1 3 0,1-3 0,4 5-50,1 0 1,-7-5 86,-3 3 0,3 2-45,1-1 0,-1 4 1,2-5-4,-7 0 1,3-3 0,-6 2 18,0 1 1,4 6-6,1-6 0,-2 5-18,-8-5 1,3 2-88,-3-1 73,-3-4 1,4 10-1,-6-7-16,-1-1 1,-3 2-35,-1 0 0,-6-1 570,-4-5 0,-3 2-687,-1 4 157,-7-11 0,-1 11 1,-5-11 79,-3 4 1,4 0-113,-8-4 1,3 2 19,2-6 1,0 4-56,-1-4 0,-1 0-85,-3-6 1,3 6-50,-3-1 0,3 3-557,2-3 761,-7-2 0,-1 10 0,-7-4 0</inkml:trace>
  <inkml:trace contextRef="#ctx0" brushRef="#br2" timeOffset="115617">13794 4439 7110,'10'2'122,"0"3"-157,-7-4 0,9 12-185,-7-3 287,6-3 0,-9 6 0,4-5 94,1 0-77,-6 5 1,8-6 9,-5 3 1,5 6-1,5-3 43,1 3 1,0-3-99,-1 7 1,3 1 9,2-1 0,-1 6-76,7-2 79,-1-2 0,6 10 0,1-2 46,3 1 0,-1 0-81,6-2 1,0 1-120,5-1 135,0 0 0,0 2 1,0 2 29,1 1 0,0 1-76,4-6 1,-3 0 56,3 1 1,-3 1-48,-2 3 1,0-1 67,0 6-93,0-6 0,-1 9 0,-3-4-85,0-1 86,-8 6 1,9-7-1,-5 5-38,2-2 81,-6-7 1,6 11-23,-4-4 0,-3-1 0,3-1 4,-3-1 1,-6 5-10,-1-2 7,1 4 1,3-4 0,-2 0 42,-2 2-34,-6-5 0,10 6 1,-3-4 14,2-1 7,-4-1 0,5-6 1,-4 1 136,4 3-108,2-3 0,-6 5 60,1-7 0,-1 1 0,4-1-12,-4 1 0,3-1-53,-8 0 0,6 1-7,-6-1 1,6-1 66,-6-4-85,1 4 0,-5-3 0,1 7 92,4 3-121,-11-1 1,14-5-1,-11 1 24,-1-1 0,1 1-37,2-1 32,7-6 1,-4 5 0,2-4 17,-2 4 0,-3 1-4,1 1 1,0-1 23,0 0 0,-1 1 47,1-1-74,0 1 0,-1-1 1,1 2 22,0 3 1,-1-3-40,1 4 0,1-3-11,4 3-7,-4-4 1,7 5 9,-3-7 1,-2 5 0,6 1-68,2-3 76,2-1 1,3-1-50,4-1 1,-4-4 0,3-3-107,-3 0-197,5 4 1,-5-8 0,3 6-195,-3 2 534,-8 2 0,-2 8 0,-6 2 0</inkml:trace>
  <inkml:trace contextRef="#ctx0" brushRef="#br2" timeOffset="116679">13780 6056 7569,'0'-8'92,"0"1"0,6 7 0,4 0-81,3 0 36,2 0 1,1 0 0,4 0 61,4 0-19,11 0 0,-3 5 1,7 2 73,2 1 0,3-3-78,5 5 1,-1-1 16,6 6 0,4-5-4,6 0 0,0 0-43,-5 4 0,1 1-14,4 0 1,-4-6-16,4 1-14,-4 0 0,4 5 1,1-1-8,2 1 1,0-2 32,2-3 0,-2 3 7,-4-3 0,3-2-1,2 2-131,-2-7 1,-3 9 55,1-8 1,5 6 0,-6-5 7,-1-2 1,4 4 97,-3-2 1,3 0-61,-3-5-8,-2 0 0,4 0 0,-6 0 10,0 0 1,-7-5-60,-3 0 1,-5 0 55,-5 5 0,-3-5-110,-6 0 0,-7 0-37,-4 5 0,-2-5-134,-3 1 0,-4-1-756,0 5 437,-7 0 585,4 0 0,-14-7 0,-1-1 0</inkml:trace>
  <inkml:trace contextRef="#ctx0" brushRef="#br2" timeOffset="117431">14132 6424 7569,'-14'0'-561,"-1"0"365,0 0 249,7 0-23,2 6 1,12 2-23,4 7 0,6-5 0,7 0 15,7 1 52,9-4 1,5 6 129,10-4 1,3 4-71,2 2 0,3 2 0,3 0 39,4 3-48,6 0 1,-3 1 0,6 3 236,-1 4-292,-2 2 1,-2-1-1,1 0 66,-1 1-51,1 6 0,-2-4 1,-2 6-39,-1-2-245,-7 5 0,5-4 167,-4 7 0,-5-4 0,4 0 36,0 6 0,0-2-169,-3 5 142,-1-3 1,1 3 0,0 2-97,0 1 121,0-5 0,-2 10 0,-3-6-15,-5-4 1,0 7-82,-5-10 0,1 2 72,-10-7 1,2 2-4,-7-7-8,2 1 0,-10-6 1,2-1-142,-4-4 1,-4 2-331,-1-6 262,-7 0 0,5-6 240,-3 1 0,1-2 0,-1 0 0,-2-1 0,4-1 0,4-1 0</inkml:trace>
  <inkml:trace contextRef="#ctx0" brushRef="#br2" timeOffset="118232">13941 8349 7146,'-8'-15'-277,"3"1"300,10 6 1,-2-4 29,7 7 1,0-6-4,5 1 1,6-3-1,3-2-18,4 1 0,3-1-5,4 0 0,-3-4 3,7-1 1,1-1-4,4 1 1,0-1 10,0-4 0,5-2 58,0 2 0,-3 2-60,-2-1 1,-3-1 122,8-4-124,-4-1 0,-1 6 65,1-1 0,-1 1 1,0-5 9,0-1-61,-7 1 1,6 1 0,-4 2-10,3 1 5,3 1 1,-1-5-1,0-1-77,0 1 0,0-1 44,0 1 1,0 0 58,0-1-73,0 1 1,5 4 0,2 1-141,1-2 0,1-7 95,0-1 16,-2-1 1,-2 6-1,2 0 24,1-1 1,-5-1-9,2-3 16,-3 3 1,-2-5 0,0 6-5,0 1 0,-4 0 13,-1-1 0,-8 1 37,-2-1 0,-1 3 56,-8 2-85,6-3 1,-15 10 0,4-4 43,-2 0 1,-5 1-23,2 2 1,-7 1-16,2-7 1,2 5-30,-3-4 24,1 6 0,-5-3 1,0 6-149,0 0 0,0 1-289,0-1-96,0 7 289,0-5-852,0 11 1076,0-4 0,0 12 0,0 2 0</inkml:trace>
  <inkml:trace contextRef="#ctx0" brushRef="#br2" timeOffset="119621">13956 8481 7569,'-8'-8'-199,"-5"2"131,11-1 143,-11 6 0,10-8 236,-7 5-131,7 2-44,-4-5-122,7 7 1,8 0 0,6 0 49,3 0 1,11 0 10,2 0 1,1 0-42,8 0 0,7 0-35,7 0 11,5 0 1,5 0 0,3 0 37,1 0 1,1 0 1,6 0 0,-1 0-159,1 0 1,-1 5 147,1 0 1,-4 5-27,3-5 1,-7 6 2,7-1 1,-4-2 43,-1 2 10,-2-7 0,-3 5 0,3-4-94,1 1 0,-4 1 69,6-1 1,-5-3-7,4 3 1,-1-4-3,2-1 1,1 0-29,-6 0 0,0 5-30,-6 0 0,-4 5-79,0-5 1,-11 5 44,1-6 1,-10 6-117,0-5 0,-3 5-86,-1-5 0,-6 6 84,1-1 0,-7-2-71,1 2 0,-7 0-31,-3 5 0,-5-1 275,1 1 0,-4 3 0,-1 0 0,0-3 0,0-2 0,0-4 0</inkml:trace>
  <inkml:trace contextRef="#ctx0" brushRef="#br2" timeOffset="120425">13647 10334 7569,'0'-15'-312,"2"5"1,3 0 72,5-1 1,4-2 417,6-2 0,-2 0-166,6 1 1,-4-1 0,5 0 26,1 1 79,-5-1 0,5-1 0,-5-2 26,2-2-117,2 0 1,-1 1-1,1-2 272,1-2 1,0 0-76,-2-2 0,9-7-130,-4 2 0,6-2 24,-1 2 1,-1-1-132,6-3 1,0-4 14,5-6 0,0 0 20,0 0 14,1 0 0,-1 0 1,0-2-125,0-3 87,0 3 1,0-12 0,2 0 10,3-4-18,-4-1 1,13-6-1,-4-1-178,3 0 1,0 1 315,-3 0-93,3-3 0,-6 7 0,4-5 70,-1 1 1,-2 7-88,2-1 1,2 2 2,-7 2 1,5 1-82,-5-1 87,6 0 1,-8-1 0,6-3-136,-3 0 0,-1-1 77,-5 5 1,-1 2-215,-4 3 159,4-9 0,-6 7 0,6-11-23,-4 2 74,3 1 0,-11 4 0,4-2-62,-4-2 60,-2 0 1,-1 5 0,-2 2-73,-2 3 113,-6-3 1,5 11 0,-6-1-18,-3 6-10,4-1 0,-10 16 0,7-2-8,0 5-204,0 3 0,-6 6 66,1-1 0,0 2 1,5 3-497,-1 5 168,1-3 222,0 6 272,-1-4 0,4 1 0,-3 0 0,-4 2 0,3 1 0,2 2 0</inkml:trace>
  <inkml:trace contextRef="#ctx0" brushRef="#br2" timeOffset="121226">13956 10245 7569,'-13'2'0,"2"1"-409,1 2 273,7 7 0,-6-9 215,4 7 0,4-5 45,-4 4-145,3-5 0,2 4 90,0-3 1,2-4 30,3 4 231,-4-3-233,13-2-9,-6 0 1,1 0 0,1-2 73,2-3 0,1 2-31,1-7-51,1 7 1,6-10 0,4 3 237,3-3-248,1-2 0,5 1 0,2-3 60,2-2 1,6 2-164,5-2 102,13-4 1,-10 5 0,10-5-100,-1 2 88,-6-5 1,11 8-78,-8-7 1,1 2 0,0-3 100,0 2-90,0-1 0,-5 1 0,-2 1-33,-2 2 58,6-5 0,-10 8 0,3-5 3,-4 1-6,-1 3 0,-1-1 0,-2-1-172,-2-2 168,7 5 0,-1-8-53,4 6 0,-1-6 47,1 2 1,-3-4-26,3-1 1,1-1 39,-1 1 1,2 1 0,-4 2 9,2 1-20,0 1 1,-3-5 6,3-1 1,-3 1-15,3-1 0,-4-1 0,-2-1 10,-4-3-29,3 1 0,-6 0 25,4 0 1,0-6-2,-5 6 0,-1-2 1,-5 3-214,1-1 124,-7 0 1,3 4-1,-7 1-175,-1 0 154,-1-1 0,-9 6 0,-2 1-279,1 2 191,-5 1 0,4 0 0,-6 1-752,0 1 743,7 2 0,-6 1 199,4 0 0,3-6 0,0-2 0</inkml:trace>
  <inkml:trace contextRef="#ctx0" brushRef="#br2" timeOffset="121842">17146 6409 7569,'14'0'0,"1"2"0,0 2 7,0 6 1,6 3-156,3 2 138,4 6 1,1-3 59,1 7 0,1-6-76,3 6 0,4-1 1,6 4 137,0-3 0,5 2-45,0-2 1,2 3-47,-2 1 1,-4-5 42,4 1 1,-3-2-35,-2 1 0,0 4 64,0-3 1,0-3 200,1 3-225,5-7 0,-2 3 0,4-5 42,-2 4 1,4-4-67,-5 4 0,5-4 44,-5-1 0,7-5-80,-2 0 1,-2-1 42,2 6 0,0-5-79,4 0 1,-4-5 20,0 4 1,-1-5-9,0 1 1,5 1-147,-5-1 173,-2 0 1,5-5 0,-6 0-116,3 0 0,-8 0 61,-1 0 1,-1 5 31,-9 0 0,4 0-120,-9-5 0,2 1-168,-11 4 1,4-3 29,-4 3 1,-1 1-93,-4-1 1,-5 5-295,0-5 652,-7 6 0,4-3 0,-7 7 0</inkml:trace>
  <inkml:trace contextRef="#ctx0" brushRef="#br2" timeOffset="122590">17366 8452 6619,'8'0'459,"-1"0"1,-5 0-336,2 0 0,5 0 0,5 0 0,3 0 195,2 0-228,4 0 1,7-2 9,-1-2 1,2 0-2,3-6 0,-1 6-103,6-6 1,0 0-28,5-5 0,-1 2 0,-2 0 67,-2-2-1,0 4 1,5-10-1,0 6 45,0 0-57,1-6 1,-1 3 0,0-5 61,0 2-65,0-5 0,0 3 1,0-6 52,0-1-68,0 1 0,2-2 0,3-2-3,5-1 1,0-7-75,5 2 0,-4-4-967,9-1 930,-4 0 1,4-2-1,1-1-154,2-2 200,-5 7 1,4 2 0,-8 9-39,1 4 83,-7 7 0,-1-1 1,-7 8 98,0 3-119,-6-3 1,1 11 2,-10-3 1,4 4 1,-8 1 0,1 1-286,-2 4 1,-1-1-91,-3 5 408,-4 1 0,2 3 0,-3 0 0,3-1 0,-2-1 0,-3-1 0</inkml:trace>
  <inkml:trace contextRef="#ctx0" brushRef="#br1" timeOffset="138216">20718 9452 7569,'0'-10'-775,"0"0"409,0-1 0,0-3 342,0 0 0,0 4 103,0 0 1,1 0 456,4-4-248,-3-1 0,4 0-80,-6 1 506,0 5-323,0-4 0,-1 7-135,-4-4 0,2 3 142,-7 7-173,0 0 1,-5 7 65,1 3 0,-1 5-129,0 4 0,0 4-78,1 6 1,-1 7 39,0 4 1,2 7-162,3 2 0,2 6-84,3-1 1,4 2 104,-4-2 0,3 1-110,2-6 1,5 0 46,0-5 0,6-6-111,-1-4 0,5-3 28,5-1 1,-2-12 97,6-4 0,-1-9-7,1 0 0,4-5 14,-3-5 0,2-9 14,3-11 0,-6-3-25,1-1 1,-7-5 5,1-1 0,-2-1 44,-3 2 1,-5 1 95,-5-6 0,-2 5 40,-2-5 1,0 1 199,0-1 1,-2-2-167,-2 7 1,0-5-87,-5 4 1,0 1-180,0 5 0,-5 6 122,5 3-691,2 4 487,-6 1 0,11 9-1391,-2 6 1139,2 6 1,2 9 89,0-1 0,2 1 357,2 0 0,11 0 0,8-1 0</inkml:trace>
  <inkml:trace contextRef="#ctx0" brushRef="#br1" timeOffset="138636">21159 9672 7569,'8'7'-170,"-2"-6"0,-6 7 880,0-3 1,5-1-234,0 5 0,2 1-122,-2 5 1,-4 6-115,4 4 0,-2 2-58,2 3 1,-3-1-41,3 1 1,-2 4 62,2 0 1,-2 0-24,7-4 1,-5-7-82,5-4 0,-2-2-445,2-3 0,3-1 122,-3-3 1,3-3-45,1-7 1,3-8 153,2-7 1,-2-1 55,2-9 1,-3 1-190,-1-6 0,-2 1-167,-3-1 441,3-6 1,-10 5-1,6-3-13,-3 3 0,1 2 130,-2-1 0,-4 3 22,4 2 1,-2-1-17,2 6 0,-3 1-97,3 4 0,1 5 38,-1 0-163,0 7 132,2-3 1,-4 7-16,7 4 0,-7 8-80,2 7 0,1 4-30,-1-4 0,2 8 19,-2 1 0,-2 0-4,7 6 1,-5-4-176,4-2 1,-4 1 73,5-1 0,-5-5 117,5 1 1,0-7-14,4 2 0,-1-9-914,-3-1 0,5-7-8,0 2 966,-1-3 0,8-16 0,-8-2 0</inkml:trace>
  <inkml:trace contextRef="#ctx0" brushRef="#br1" timeOffset="138887">21938 9231 7569,'0'-15'0,"0"6"1293,0-1-773,-7 7 1,5-2-239,-2 10 0,8 8 57,6 6 0,-2 2-159,2-1 0,0 3-37,5 6 1,-2 6-12,-3-1 0,3 7 51,-4-2 1,0 3-391,0 2 0,-5-1 169,1-4 0,-2 4 136,2-4 1,-4-3-219,4-2 0,-3-3-939,-2-2 1,0-1 349,0-3 1,0 1-556,0-7 1264,0 1 0,-7 1 0,-1 2 0</inkml:trace>
  <inkml:trace contextRef="#ctx0" brushRef="#br1" timeOffset="139061">21805 9628 7569,'0'-8'476,"0"-5"1,2 11-1,3-3-367,5 4 1,0-4 167,4 0 0,-1 0 389,12 5 1,-1 0-487,6 0 1,1 0-365,3 0 1,-3 2-595,3 2 1,-3-2 429,-1 3 0,-2 3-1177,-4 2 1525,4-4 0,-12 8 0,5-6 0</inkml:trace>
  <inkml:trace contextRef="#ctx0" brushRef="#br1" timeOffset="139566">22408 9760 7569,'0'23'0,"0"3"209,0-6 0,2 11 378,3-2 0,-4 6-207,4-1 0,-2 3-28,2 8 0,-3 4-68,3 0 0,1 4-71,-1-4 1,0 7-28,-5-2 1,0 3 111,0 2-223,0-7 1,-2 4-1,-1-7 152,-2-2-216,-6-1 1,8-9-1,-6-2 139,3-4 0,-4-9-19,5-2 0,-1-5-320,1-5 35,3-4 0,-9-8-75,6-2 1,0-6 88,5-10 0,0-3 5,0-6 0,0-12 30,0-3-95,0-3 0,6-6 0,3-4-79,-1-5 49,5-8 0,-10-2 1,7-8-116,1-2 0,-2-6 200,0-5 1,1 6 175,5 9 0,0 11-80,-1 8 1,1 9-120,0 11 1,4 9 153,1 11 0,1 4 537,-1 5 0,-2-1-314,6 6 1,-6 1-34,2 9 1,-4 3-139,-1 7 1,-1 0 19,1 0 1,0 6-59,0 3 1,-2 4 40,-4 1 1,-2 1-108,-7-1 0,0 1 58,0-1 1,-2-4-8,-3-1 0,-3-1 17,-6 1 0,-1-1 4,0-3 0,-1-9 0,-4 4 0,-3-4-3,-6 4 0,4-5-63,1 0 0,6-7 58,-2 2 1,4-3-316,1-2-140,1 0 59,5 0 1,5-7-39,8-3 1,6-3-233,10-2 0,-2 6 668,6-1 0,7-6 0,7-7 0</inkml:trace>
  <inkml:trace contextRef="#ctx0" brushRef="#br1" timeOffset="139961">23084 9716 7569,'-8'-8'1340,"1"1"534,7 1-1447,0 4 1,0-3 42,0 10 0,0 8-257,0 7 1,0 6-31,0-1 1,0-3-134,0 3 1,0-1 80,0 6 1,2-2-103,3-4 1,-2 2-18,7-6 0,-2-1-193,2-4 1,3-2-22,-3-3 0,3 1-207,2-6 1,-1 0 39,1-5 1,0-6 14,-1-4 221,1-3 0,0-3 0,0-4-54,-1-5 0,1 3 157,0-3 0,-6 5 14,1-4 1,-2 4 190,2-4 0,2 6-62,-7-2 1,4-1 123,-4 1 1,2 6 6,-2 4-100,-4 7 73,12-4 0,-11 9-83,3 3 1,1 4-127,-1 11 1,0-2-28,-5 7 0,5 4-205,0 5 0,2 1 17,-2-6 0,-2 0-199,7 1 1,-1-6-391,6 1 0,-5-7 352,0 1 0,1-4-942,9-5 1386,-4-4 0,5-12 0,-6-2 0</inkml:trace>
  <inkml:trace contextRef="#ctx0" brushRef="#br1" timeOffset="140228">23834 9172 7569,'0'-37'0,"0"7"255,0 11 0,0 7 1100,0 3-715,0 5 0,5-1-255,0 10 1,0 5-85,-5 10 0,4 3-118,1 6 1,0 7-25,-5 3 1,2 8 46,3 2 0,-4 5-23,4-5 1,-3 7-46,-2-2 1,0 1 22,0-1 1,5 2-361,0-7 0,0 3 168,-5-8 0,0 2-533,0-12 0,0 4 303,0-9 1,5 2-531,-1-11 1,1-1 58,-5-4-70,0-7 0,2 4 319,3-8 0,-3 0 483,2-9 0,-2-3 0,-2-7 0</inkml:trace>
  <inkml:trace contextRef="#ctx0" brushRef="#br1" timeOffset="140403">23716 9584 10032,'7'-8'643,"3"3"1,9 3-336,6 2 0,7 0-10,3 0-665,12 0 1,-8 0 0,12 0-1056,-1 0 1422,-4 7 0,-2 1 0,-8 7 0</inkml:trace>
  <inkml:trace contextRef="#ctx0" brushRef="#br3" timeOffset="150097">19454 1441 8311,'-9'6'241,"-4"-3"-128,3 7 1,-4-5 1,-6 5 0,4-5 54,-4 5 1,-3-6-90,-1 6 0,-4-5-109,-1 5 1,-1-2 74,1 2 0,-7 3-104,-3-3 0,-4 3-33,-1 2 1,-11-1 64,-4 1 1,-10 5-52,1-1 1,-4 7-104,-2-1 0,-9 3 166,0 1 1,35-14-1,-1-1-226,-44 16 0,44-15 0,-1 1 220,-2 1 0,1 0 1,-1-1-1,1 1 6,0 2 0,-1 1 1,-5-1-1,0 0-1,-2 0 1,0 1 0,2 1-1,0 0-19,3-1 0,0-1 0,-3 2 0,0 1 21,1 0 0,-1 0 1,-6 2-1,0 1-281,2-1 0,0 1 0,-1 0 0,1 1 279,0-2 1,0 1-1,1-3 1,1 1-3,0 2 1,0-1 0,-2 2 0,-1-1 16,1-1 1,0 1 0,-3 2-1,1 1 0,1 0 0,1-2 1,0 0-1,1 1 1,4 0 1,-1 0-1,-2-1 1,-1 0 4,4 0 1,0 2 0,-1 0-1,1-1-16,4-2 1,1-1 0,0 3 0,1 0-130,1-2 1,0-1 0,-1 1 0,0-1 184,3-1 1,1-2 0,-41 18-38,9 1 1,5-8-5,4 3 0,-1 0 13,6 0 0,0-3 1,6-7 0,5 3 290,4-4 0,5-3-264,5-1 0,3 1 630,7-1 0,1-2-519,3-8 350,-2 3 0,10-7-369,-2 4 0,7-2 400,2-3-400,7-3 27,-3 4 679,6-6-1071,0-6-338,0 4 481,0-4 1,1 1 91,4 0 0,-2-5-410,7 5 1,0-5-1274,5 5 1676,6-6 0,2 3 0,6-7 0</inkml:trace>
  <inkml:trace contextRef="#ctx0" brushRef="#br3" timeOffset="150914">14250 3322 7569,'8'0'-325,"-1"-6"553,-7-3 1,1 0-50,4-1-52,-3 7 288,4-11 528,-6 13 299,0-6-819,-6 7-382,4 0 1,-11 2-326,3 3 1,-3 5 134,-1 9 113,-1-2 1,-5 9 0,-1-5 58,-2 2-31,5 1 0,-9 6 1,4-1-216,0 0 245,-5 1 1,10-1 0,-5 1 48,2-1 1,6-1-57,5-4 21,1 4 0,1-12-125,3 4 88,3-4 0,2-6-23,0 0 1,2-2-40,3 2-23,3 3-17,6-5-38,1 7 1,-2 0 61,-3-1 0,1-4-6,-6 0 1,0-5-26,-5 5 86,0-1 108,0 6 1,0-5-82,0 0 253,0-7-285,0 3 16,0 1-53,0-5-26,0 11 36,0-12 47,0 6-4,0-1 1,2-4 27,3 3 0,-2-3 99,7-2 0,0 0-79,4 0 1,1 0 106,0 0 0,6-5-126,3 0 1,-1-7 0,2 2 1,1 2-56,8-1 1,-3 4 91,4-5-31,2 7 1,-1-11 0,5 6 48,-2 0-83,-6-5 1,8 10 18,-7-7 1,0 2 103,-4-2 1,-3-1-59,-2 6 0,-4-5 73,-6 5 120,-1 0 6,1-1-26,-7-3 0,4 0-91,-7-1 1,0 0-53,-5-5 1,-5 1 7,0-1 0,-7-1 37,2-4 1,-3 2-83,-1-6 0,-6-1-115,1-4 1,-8-1 37,3 1 1,1-2 129,-1-3-162,-1 2 0,1-3 1,1 7 80,1 3 1,3 4 3,4 6 1,5 2-544,1 4-801,5 2 941,-2 7 380,6 0 0,0 13 0,0 3 0</inkml:trace>
  <inkml:trace contextRef="#ctx0" brushRef="#br3" timeOffset="152348">20335 88 7716,'-9'-13'598,"-1"3"1,7 2 296,-2 3-416,3 4 435,2-6-879,7 20 102,-6 4 1,7 5-225,-3-2 1,-3 1 0,3-1-634,-4-2 559,-1 5 0,0-7 0,2 4-110,3-4 196,-3-1 0,4-1-698,-6 1 0,5-5-533,0 0 1306,6-7 0,-2 10 0,5-5 0</inkml:trace>
  <inkml:trace contextRef="#ctx0" brushRef="#br3" timeOffset="152560">20585 0 7793,'-8'2'750,"3"3"1,4 3-260,1 6 1,0 1-139,0 0 1,0 4-253,0 1-31,0 0 1,0-1-1,0 3-455,0 0 0,1-4 273,4 2 0,-3 1-617,3-1 0,-4-1 346,-1-4 1,5 5 382,0-1 0,0 7 0,-5-3 0</inkml:trace>
  <inkml:trace contextRef="#ctx0" brushRef="#br3" timeOffset="167322">21761 426 7873,'0'-14'1103,"0"-1"-954,0 7 1,-1-4 45,-4 7 0,1 1-12,-5 4 1,4 0 154,-5 0 0,0 0 61,-5 0 1,1 0 0,-1 1 110,0 4-341,1 10 0,-6 1 0,0 5 136,3 1 1,-6 5-217,-2 8 0,2 5 86,-1 0 0,1 7-148,-2 2 1,-1 5 61,7-5 1,-1 6-123,5-1 1,2 4-97,4 0 0,-3 1-59,7 0 1,0-2-72,5-3 1,7-8 112,3-7 0,4-6-452,6 1 1,3-10 230,6-4 1,7-4 123,3-1 1,4-7-107,1-3 0,5-5-624,0-5 0,5-5 416,-5-9 0,5-4 557,-5-7 0,6-5 0,-3-3 0</inkml:trace>
  <inkml:trace contextRef="#ctx0" brushRef="#br3" timeOffset="167655">22320 911 7569,'0'-14'0,"0"6"0,0-6 0,-2 8 1045,-3-4-524,-3 4 1,-7 6 76,1 0-451,-1 0 0,0 0 0,1 0 279,-1 0 0,-5 6-266,1 4 1,-2 5-1,1 4 1,4 4-56,-4 7 0,4-4 78,1 3 1,0-3-83,1 8 1,4 2 83,0-1 1,7-4-252,-2-2 1,5-8 45,5 9 1,3-6-201,7 1 1,4-4 26,1-6 1,4-2-60,-4-3 0,6-4 94,-2-6 1,4 0 70,2 0 0,-3-6 54,-2-4 0,1-5-62,-6-5 0,4-1-2,-4-3 1,-6-4 67,-4 3 0,-6-2-25,0-3 1,-2 6-77,-2-1 1,-2 2-154,-2-1 1,0-2-60,-6 6 0,1-4-244,-6 4 1,5 1-147,0 4 0,5 2 732,-4 3 0,5-3 0,-2 5 0</inkml:trace>
  <inkml:trace contextRef="#ctx0" brushRef="#br3" timeOffset="168225">22599 926 7769,'0'8'85,"0"5"0,0-3 327,0 3 0,0 4 14,0 2 0,2-1-113,3 7 0,-2-6-130,7 6 1,-2-1 24,2 6 0,3-3-157,-3-2 0,-2 1-44,2-6 1,-6 4-49,6-4-193,-7-1 200,4-4 79,0-7-49,-6-1 0,6-15 11,-7-7 1,5-6-12,0-9 1,4 1-96,-4-1 1,5 1 112,-5 0 0,6-1 28,-1 1 1,-2 6 44,2 3 3,0-3-74,5 7 0,-6 1 8,1 11 0,0 2 55,5 2 1,-7 6-37,-3 4 0,1 5-39,-1 5 0,5-2-15,-5 6 0,0-4-109,-5 4 0,5-6 80,0 2 0,1-6-255,-1-4-31,-3 3 63,11-11 194,-5 4 1,2-7-31,-1-4 0,1-5 149,5-10 0,0 3-12,-1-8 0,-4 5 82,0-4 1,0 4-89,4-4 0,0 6 125,-5-2 1,4 4 33,-3 1 0,-2 2-19,2 3-21,-7-3-36,11 12 50,-13-6 1,7 14-104,-3 2 1,-3 5 10,3 0 0,-4 6-110,-1-1 0,0 8 59,0-3 1,0 5-178,0 6 0,0-9 64,0 3 0,5-3 125,0 4-138,7-7 1,-6 0 0,6-6-1105,-3 3 0,1-5 665,5-5 0,0-7-63,-1 2 606,1-4 0,6-1 0,2 0 0</inkml:trace>
  <inkml:trace contextRef="#ctx0" brushRef="#br3" timeOffset="168747">23466 1132 8049,'-8'6'599,"3"6"-396,4 6 1,1 5 75,0 6 0,0 5 825,0 1-840,0 12 0,0 0 0,0 15 108,0 2 1,0 6-213,0-1 1,0 8-177,0 1 0,0-4 70,0-6 0,0-2 94,0-3 0,0-1-170,0-13 0,0-5 32,0-4 1,0-9-245,0-2 1,0-6-121,0-8 155,0-7 1,0-3 109,0-10 0,0-10 170,0-9 0,1-11-231,4-4 0,-3-3 30,3-2 1,-4-7 40,-1-3 0,5-10-17,0-4 1,2-11-496,-2-4 1,-2-12 479,2 44 1,0-1 0,-3 0 0,1 0-49,1-5 0,1 1 1,0-43 214,5 1 1,0 14-67,5 11 0,-1 7 28,1 13 1,0 4-79,-1 9 0,6 11 202,0 9 1,-1 4-47,-4 1 1,0 7-17,-1 3 0,1 4 25,0 1 1,4 8 292,1 6 1,-1 3-428,-4 7 0,-2 1 56,-3 4 0,1 2-33,-6 4 0,5-3 19,-5 7 1,0-4-5,-5 4 0,0-5-19,0 5 0,-7-6 31,-2 1 0,-4-4 18,-2-6 0,-1 2 5,-4-6 0,4 0 6,-4-6 0,-1-4-28,1 0 0,-1-7 40,1 2 9,4-3-531,-5-2 313,6 0 1,7-2-407,3-3 0,5-1-26,5-4 1,5-8 578,9 3 0,-2-9 0,4 1 0</inkml:trace>
  <inkml:trace contextRef="#ctx0" brushRef="#br3" timeOffset="169164">24187 882 8251,'-2'-8'108,"-3"3"595,3 3 1,-4 4-219,6 3 1,-2 8-37,-3 7 0,4 6-349,-4-2 1,3 4 39,2 1 0,0 6-163,0-1 0,0 0 69,0-4 0,2-6 137,3 1 1,-2-7-40,7 1 1,-5-2-559,5-3 0,-1-4 163,6 0 1,0-7 21,-1 2 1,3-5 23,2-5 0,-1-3 102,7-7 1,-7-1-58,1-4 1,-2 2 49,-3-6 1,1-1 128,0-4 1,-5 4-24,-1 1 1,-4 4 70,5-4 0,-7 6 28,2-2 111,-3-3 1,-2 7 366,0-4-186,0 11-278,0 2 89,0 7-207,0 13 0,0 2 72,0 9 1,5 4 68,0-3-177,6 2 1,-8 3-1,6-2-422,-3-4 1,6 4-72,-3-4 1,4-2 245,2-3 1,0-2-387,-1-3 0,3-6 269,2-3 1,-1-3 408,7-2 0,-1-13 0,6-3 0</inkml:trace>
  <inkml:trace contextRef="#ctx0" brushRef="#br3" timeOffset="169430">24892 250 7569,'0'-23'876,"0"8"0,-1 9-65,-4 6-628,3 0 1,-5 3 122,7 7 1,5 1-123,0 14 1,2 1-146,-2 8 1,1 4 155,4 6 0,1 2 0,-6 3 0,2-2-303,-2 7 0,-4-5 96,4 5 0,-3-2-238,-2 2 1,0 2 126,0-7 1,0 1-221,0-1 0,0-5-11,0 0 0,0-1-182,0-9 0,0-4 59,0-6-290,0-6 1,-2-2 766,-3-6 0,-3-13 0,-6 1 0</inkml:trace>
  <inkml:trace contextRef="#ctx0" brushRef="#br3" timeOffset="169610">24833 750 7569,'0'-15'645,"0"7"0,-1 1 248,-4 7-259,3 0-454,-4 0 0,17 2 0,4 1-265,1 2 1,7 5-270,2-5 1,2 6-1,3-1 1,-1 1-220,0-1 0,1 3 130,-1-3 443,1 3 0,-1-5 0,0-1 0</inkml:trace>
  <inkml:trace contextRef="#ctx0" brushRef="#br3" timeOffset="169834">25392 706 7893,'0'8'446,"0"5"1,0-3-246,0 3 1,0 3-67,0 4 0,5 3 260,0 6 1,5 2-103,-6 3 1,1 4-197,-5 6 1,2 5-32,3 0 0,-3-2-175,2-8 0,-2-3-358,-2-6 0,2-2 272,3-4 1,-4-8-602,4-6 0,-2-7 78,2 2 718,-3-10 0,11-3 0,-5-6 0</inkml:trace>
  <inkml:trace contextRef="#ctx0" brushRef="#br3" timeOffset="169992">25465 397 7569,'0'-8'464,"-6"-5"-518,-2 11 1,1-4 0,7 7-370,8 4 0,5 3-65,2 7 488,0 0 0,0 6 0,-1 2 0</inkml:trace>
  <inkml:trace contextRef="#ctx0" brushRef="#br3" timeOffset="170325">25745 897 7569,'0'29'81,"0"1"0,0-6 192,0 1 1,1-1 92,4 5 1,-1 1-42,5-1 1,-4-6-54,5-3 0,-2-4 95,2-1-266,3-1 79,-5-5-60,0-3 0,4-12 0,-6-4 0,1-5-138,-1-5 1,1-2-48,-2-8 0,-4 1 155,4-1-23,4 1 1,-6 0-1,5 1 44,-1 3 0,2-1-23,-4 7 1,7-6 34,-3 6-162,-2-1 1,6 5 102,-3 1-26,-4 5-206,7 3 164,-4 12 1,4 7-196,-4 7 1,3 1 56,-7-1 1,5-2-290,-5 6 1,4-4 29,-4 4-88,7 1 1,-9-1-1,7-1-90,1-1 1,2 2-105,2-4 683,-7-1 0,12-4 0,-4 0 0</inkml:trace>
  <inkml:trace contextRef="#ctx0" brushRef="#br3" timeOffset="170801">26553 823 7696,'-15'0'170,"1"0"0,-3 0 526,-2 0 1,1 7-230,-7 3 0,6 3-90,-6 1 1,7 8-194,-1 2 1,7-1-153,2 1 0,7-1-13,-2 2 0,4 3 142,1-4 1,6-3-288,4-1 1,3-4 135,2-1 1,4-5-224,1 0 0,0-7 39,-6 2 0,1-4-51,0-1 1,-1-8 44,1-7 1,0-1 102,-1-8 0,0 4 46,-5-4 1,4 4-48,-3-5 1,-2 6 187,2-6 0,-7 7-101,2-1 1,-3-2 212,-2 1 1,0 0 29,0 6 1,0 4 12,0 0 0,0 5 56,0-5-202,0 7 0,-2-3 8,-3 6 1,2 11 41,-7 4 1,5 6-286,-4 3 1,5 1 69,0 9 1,-3 2 30,2-2 1,-5 7 78,5-2 1,0 4 37,5 1 1,0 5-54,0 0 1,0 7 7,0-3 0,0 5 9,0 0 0,-1 0 16,-4-5 1,3 3 29,-3-7 1,-1 0-33,1-5 0,-6-5 86,1 0 0,-3-6-87,-2 1 1,0-9 8,1-5 0,-3-4-148,-2-1 1,2-2-216,-2-4 0,-4 3-705,-2-7 0,2 0 491,-1-5 1,-5 0 120,-6 0 368,1 0 0,-8 0 0,-4 0 0</inkml:trace>
  <inkml:trace contextRef="#ctx0" brushRef="#br3" timeOffset="171481">22761 2778 7569,'0'-14'11,"0"-1"134,0 0 0,0 0 918,0 1-198,0-1 82,0 7-676,0 1 0,0 9-47,0 3 0,0 10 274,0 9-394,0 10 0,0 6 0,0 7 81,0 2 1,0 5-59,0-5 0,0 5-113,0-5 1,0 0-222,0-5 192,0-7 0,1 4 0,3-8-194,1-5 0,1-1 108,-1-7 0,3-5-207,7-6 0,0-5 55,-1 1 182,1-4 0,5-9 0,-1-5-24,-1-5 0,3-8-4,-1 1 0,0-7 152,-6-3 0,1-4-69,0 5 66,-1-7 0,1 10 0,-2-5 243,-3 0-205,3 5 0,-11-5 1,3 9 291,-4 2-189,-1 4 0,0 6 184,0 0-129,0 7-219,0 2 49,0 19 1,0 3-100,0 13 1,2 1 64,3-1 0,-2 2-215,7 4 1,-5-3-48,4 7-128,-5-6 1,9 8-1,-3-7 60,3-1 1,1-2 174,1-2 1,1-1-939,4-3 1,-2-6 472,6-9 0,-4-3-88,5-7 0,-3-2 666,3-3 0,3-10 0,-5-8 0</inkml:trace>
  <inkml:trace contextRef="#ctx0" brushRef="#br3" timeOffset="171884">23525 3013 7569,'0'-14'-134,"0"6"1,0-6 843,0 5-106,-6 2-22,4-6 1,-5 13 3,7 0-368,0 7 0,0 12 0,0 2 212,0 2-308,0-5 0,0 10 1,0-5-23,0 0 0,0 3 63,0-7 1,2 6-165,3-5 0,-3 4-132,3-4-186,-4-1 140,6-4 1,-4-7-352,7-3 401,0-3 1,4-9 56,1-3 0,0-8-133,-1-1 0,6-7 47,0 1 1,-1-3 174,-4-1 1,0 0-39,-1-1 0,1 6 118,0-1 1,-2 7-22,-3-1 1,3 2 100,-4 3 0,0 1 1,0 3 0,-4 3-30,5 7 123,-7 0-154,10 0 0,-9 7 24,5 3 1,-4 4-115,5 6 0,-5-4-107,5 4 0,-5 1 19,5-1 0,-6 1-131,6-2 0,-5-2-94,5 2 1,-5-1 111,5 2 0,-5-4 109,4 4 0,-4-4-59,5-1 1,-5-5-1069,5-1 615,-7 1 0,10-2-585,-3-3 1162,3-3 0,2-9 0,-1-1 0</inkml:trace>
  <inkml:trace contextRef="#ctx0" brushRef="#br3" timeOffset="172109">24260 2910 7979,'7'-14'1158,"-6"6"-875,6 1 1,-2 9-5,0 3 1,1 4 83,-1 11 0,-2-2-196,7 6 1,-7 1-128,2 4 1,2 1-142,-2-1 0,0-4 131,-5-1 0,5-1-457,-1 2 0,1-4 290,-5-7 1,0 1 32,0 0-910,0-7-940,0 5 1954,0-11 0,0 4 0</inkml:trace>
  <inkml:trace contextRef="#ctx0" brushRef="#br3" timeOffset="172259">24187 2367 7569,'-15'-9'0,"7"3"-446,1-1 235,14 6 0,1-7 0,7 4-516,-1-1 727,8 1 0,0-3 0,8-1 0</inkml:trace>
  <inkml:trace contextRef="#ctx0" brushRef="#br3" timeOffset="172573">24730 2161 7569,'0'-8'553,"2"3"0,1 10-22,2 4 0,2 11 79,-2 5-309,-4 2 1,6 3 0,-5 1 49,2 3 1,-2 4-117,3 6 1,-3 0 107,-2 0 1,0 7-72,0 2 1,0 0 71,0 1 1,0 0-100,0 4 0,0-1-250,0-3 0,0 0 55,0-10-229,0 4 1,1-12 0,4 3 174,5-5 1,3-9 104,2-6 1,-1-2-851,1-3 0,1-6 343,4-3 1,1-3-115,4-2 0,3-2 174,-4-3 1,4-3-73,1-6 0,-4-3 0,-2-1-283,-2-1 1,3-1 418,-4 5 0,-1-1 1,-4-2 281,0-2 0,0-6 0,-1 3 0</inkml:trace>
  <inkml:trace contextRef="#ctx0" brushRef="#br3" timeOffset="172764">24789 2646 7569,'-21'0'454,"10"0"652,-4 0-449,10 0 45,-2 0-512,21 0 0,2 0-12,13 0 1,2-2-542,4-3 1,7 2 225,7-7 1,7 2 136,-2-2 0,3-9 0,1 2 0</inkml:trace>
  <inkml:trace contextRef="#ctx0" brushRef="#br3" timeOffset="173193">25642 2146 6651,'0'-10'323,"0"1"0,-5 4 1778,0-5-1559,0 0 1,5 0 354,0 0 171,0 7-81,0-3-972,0 19 1,0-2 53,0 14 0,2-1 114,3 6 1,-4-1-318,4 0 1,-3 1-552,-2-1 1,5 1 207,0-1 0,1-6-345,-1-4 1,-2-2-184,7-3 1,-5 1 146,5 0 858,0-7 0,4-1 0,1-7 0</inkml:trace>
  <inkml:trace contextRef="#ctx0" brushRef="#br3" timeOffset="173373">25892 2146 7569,'-8'-6'1723,"-6"4"-1313,6-5 0,0 9 202,3 3 1,4 3 159,1 7 0,0 6-317,0 4 0,0 2-522,0 3 1,0-4 86,0 3 0,6-3 131,4 9 0,-2-4-151,2-2 0,6 1 0,7-1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7.08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382 53 8303,'-27'-10'224,"2"1"-274,4 5 155,13-2 1,-12 6 476,1 0-389,-1 0 1,-1 6 0,4 4-26,-2 3 1,1 8-50,-7 4 0,6 9-44,-6 5 0,7 4 0,-1 1 1,2 5-5,3 0 1,4 6-19,0-1 1,7 2-121,-2-2 0,3 3 16,2-3-65,0-4 0,7 6 0,4-9 18,7-4 0,-1-1-57,2-7 1,2-3 72,-1-7 1,6 1-65,-1-7 0,2-4 45,3-5 0,4-7-84,0 2 0,1-5 164,-6-5 1,0-8-126,1-6 164,-1-8 1,-1 5-1,-2-8-64,-1 1 1,-7-1 114,1 1 1,-2-5-117,-3-1 1,-4 1 15,0 5 0,-5-1 129,5 1 289,-7-1-210,3 1 1,-4 1-58,3 4-181,-3 9 66,4 9-25,-6 6 62,7 0 0,1 13-5,6 6 1,-4 6-32,0-1 0,0 4-11,5-3 1,-2 2 6,-4 3 0,4-1 3,-3 0-306,3 1 1,2-2 0,0-4-445,-1-4 319,1 3 1,0-7-57,0 4 482,-1-11 0,1 4 0,0-4 0</inkml:trace>
  <inkml:trace contextRef="#ctx0" brushRef="#br0" timeOffset="217">471 656 7569,'-18'0'831,"13"0"-751,26 0 1,18-5-140,10 0-87,-10-6 1,6 7-127,-1-6 0,0 1-14,5-6 0,1 0-199,-1 1 0,0 1 485,-5 3 0,1-10 0,-1 4 0</inkml:trace>
  <inkml:trace contextRef="#ctx0" brushRef="#br0" timeOffset="616">1441 274 7689,'-23'0'475,"-5"0"-277,5 0 1,-6 1 258,0 4 1,6 3-185,3 7 1,2 1-56,-2 4 0,9 3-197,-4 6 0,6 1 150,-1-1-234,3 0 1,7 7-1,0 4 128,0 2 0,3-3-49,7 0 1,2-4 69,12 4 0,1-6-92,4 1 0,5-5-237,1-4 1,6 1-378,-2-7 0,-2-4 320,3-5 0,-8-7-35,2 2 335,4-3 0,-7-4 0,2-3-68,-7-5 1,0-9 10,-6-6 1,-1-2-1,-4-3 1,-5 1 113,-1-1 0,-5 1-3,1 0 1,-5-6 172,-5 1 0,-3 0-75,-7 4 0,0-1-126,0-3-48,1 3 1,-6-5 0,1 7 64,1-1 0,1 7 1,3 4 1,4 2-317,0 3-522,7-1 476,-10 7 318,11 1 0,2 1 0,8-2 0</inkml:trace>
  <inkml:trace contextRef="#ctx0" brushRef="#br0" timeOffset="1117">2190 391 7569,'0'25'215,"0"-1"1,0 2-1,0 2-18,0 1 1,2 3-239,3 2 144,-3-3 0,4 10-59,-6-7 0,5 0 1,0-4 85,-2-1-112,5 0 139,-6 1-353,5-1 220,-1-6-14,-4-8 20,4-9 1,-6-9-110,0-7 1,0-1 101,0-14 0,0-1-9,0-8 1,0-2-26,0-3 0,0-9-7,0 4 1,2-14-40,3-1 0,-2-3 21,7 3 0,-2 5 44,2 0 0,3 8-25,-3 2 0,3 3 9,1 12 0,6-4 46,0 9 1,-1 3 245,-4 1-216,0 4-5,12 1 23,-2 7 0,9 8-34,-9 10 0,-4 9-2,-6 6 0,4 3-50,1 1 0,-1 7-3,-4 3 1,0 2-2,0-2 1,-1 4-80,1-4 1,0 3 27,-1 2 1,-4 0-131,0 0 0,0-1 119,4-4 1,-4-1-139,0-4 1,-2-1-195,2 6 0,1-6 11,-6 1 0,2-3-406,-2-2 793,-4-6 0,12 5 0,-4-5 0</inkml:trace>
  <inkml:trace contextRef="#ctx0" brushRef="#br0" timeOffset="1333">2382 744 7483,'32'-10'7,"-2"0"0,-4 5-178,3-4-158,7-1 0,2-5 1,6 0-266,0 1 594,0-1 0,0 0 0,0 1 0</inkml:trace>
  <inkml:trace contextRef="#ctx0" brushRef="#br0" timeOffset="1651">3219 171 7628,'0'23'1542,"5"4"-1285,0-2 1,0-2-174,-5 1 0,0 1 7,0 4 1,0 7-79,0 3 0,-5-1 148,0 1-169,0 0 1,4 0-1,-3 1 147,0 0 1,-1-7-42,5 1 1,0-11-69,0 7 1,1-11 20,4 1-30,3 3 1,19-9-86,2 1 1,5-2 24,1-8 1,-1 0 37,10-5-294,-3 0 0,9-2 1,-4-3-100,3-4 0,-6-1-89,6-5 1,-9 4 208,4-9 1,-4 4 273,-6 1 0,-3 0 0,5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6.5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72 823 7569,'-23'-6'1505,"2"4"-1298,7-4-251,5 6 1,4 8 120,10 6 0,4 8 31,5 7 1,1 12-4,0 3 1,-1 3-64,1-3 0,0 2-121,-1 3 0,1-5 81,0 0 0,0-4-109,-1-6 0,1-8-71,0 3 0,-1-4 84,1-1 0,-5-2 64,0-8-270,-1-5 38,6 4 1,0-13 159,0 0 1,-1-9 138,1-10 0,-5-4-69,0-6 0,-1-2 116,6-4 1,-5 4 27,0-3 1,-7 3 40,2 1-69,3 1 1,-5 0-64,7-1 30,-7 7-65,10-4-43,-11 17 81,11-3 0,-5 14-6,7 4 0,-4 5 70,4 10 1,-4-2-69,9 6-63,-4 1 1,1 2 0,1-2 51,1-5 1,7 1-2,-1-2 0,-2-1-27,1-8 0,1 3-7,4-3 1,-4-3 15,-1-3-8,1-2 0,4-4-2,0-2 0,-4-5-13,-1-5 186,-6-1 1,4-5-1,-9-1-54,-3-2 0,1-1-65,-6-6 0,5 1 37,-5 0 0,-1-1 72,-4 1 0,0-1-124,0 1 1,-1 0 28,-4-1-148,-3-6 1,-7 2 59,0 0-511,7 6 358,-5 13-1047,5 0 245,0 7 995,1 2 0,1 19 0,-2 3 0</inkml:trace>
  <inkml:trace contextRef="#ctx0" brushRef="#br0" timeOffset="400">1322 1000 6841,'28'9'542,"-4"1"0,9-6-319,-4 0-109,4-2 1,-4-8 18,1-4 1,-8 2-14,-2-2-106,-4 0 1,-1-5 0,0-1 154,-1-4-155,1 4 0,-5-7 196,0 4-76,-7 2-105,4-11 0,-14 12-96,-3-3 0,2 2 22,-2 2 0,0 6 15,-4-1 1,-1 5-123,0-5 123,-6 7 10,-2-4 1,-5 14 6,4 3 1,3 9 6,6 6 1,0-1-8,1 6 0,5-4 10,5 8 0,2 2 15,2-2 0,0 6-60,0-6 0,2 5 0,2-5 0,5 1-23,5-6 0,3 0-108,2 1 0,4-2 113,7-4 0,5-3 18,5-6 1,-3 0-266,2-1 1,1-5-317,4-4 1,0-5 627,0-5 0,0-10 0,0-8 0</inkml:trace>
  <inkml:trace contextRef="#ctx0" brushRef="#br0" timeOffset="640">2204 911 7569,'-8'-8'1296,"-6"2"-906,13-1-1,-6 12-336,7 10 1,5 4 68,0 11 0,2-4-17,-2 3 1,-4 2-34,4 4 0,2-4-267,-2 3-162,-1 4 38,3 6 1,-1 0 36,4 0 0,-2-13-231,-3-11 1,-1-4-717,5-1 1229,-5-7 0,9-2 0,-12-12 0,6-2 0</inkml:trace>
  <inkml:trace contextRef="#ctx0" brushRef="#br0" timeOffset="809">2174 456 7898,'-23'0'-64,"9"0"-245,7 6 0,19 3 1,2 5 1,9 1 0,0-2 61,5-3 1,0 3 245,11-3 0,0 3 0,5 1 0</inkml:trace>
  <inkml:trace contextRef="#ctx0" brushRef="#br0" timeOffset="1551">2880 794 7569,'8'8'225,"-1"5"785,-7-11-684,0 17 0,-2-9 89,-3 10-421,3-4 0,-9 0 254,6 4-210,-6-4 0,7 10 47,-5-6-341,5 0-415,-2 1 421,6 2-101,0 6 0,0-9-23,0-1 90,0-12 1,1 13-149,4-11 89,-3-2 110,11 6 168,-5-11 115,7-2 0,0-9-35,-1-5 96,1-1 0,-5 0 0,0 1-76,1-1 124,-4 0 0,6 5-30,-4 1-52,4 5 300,2-2 35,0 6 2,0 6-159,-1 2-172,1 14 0,-5 1 59,0 6-218,-7-6 1,5-2 188,-3-6-232,-3-7 0,6 5 94,-3-3 16,-4-4 172,6 1-147,-1-1 26,-4 3 1,6 12 0,-5 3 0,4 7 277,1 9-145,-5 5 0,5 21 63,-3 2 0,-3 4-78,3 2 0,1 4-240,-1 0 1,0 6 179,-5-6 0,0 0-133,0-4 1,0-1 137,0 1 1,0-6-103,0 1 1,-1-7-193,-4 2 1,-2-4 170,-3-1 0,-3-7 43,4-3 1,-9-8-45,-2-2 0,-5-6 10,6 1 1,-7-9 57,1-6 0,-3-2 292,-1-3 1,0-4-296,-1 0 1,-1-7 13,-3 2 1,1-5-46,-6-5 1,5-3-45,-5-7 1,4-6-119,-4-3 1,6-1-27,-1-4 1,5-2-182,4-8 1,-1-9 6,6 4 1,3-5-135,7 0 1,3-3 203,7-7 1,2 0-171,3 0 1,5-1 14,9-4 0,4 4 432,6-4 0,7-3 0,2 0 0</inkml:trace>
  <inkml:trace contextRef="#ctx0" brushRef="#br0" timeOffset="2157">3556 250 7668,'0'-23'1001,"0"8"0,2 11-806,3 8 0,-2 8 48,7 12 1,-5 7 84,4 14 1,-1 4-311,2 0 1,3 11 67,-3-1-136,-3 9 1,4-1 0,-4 5 164,1-3 1,-5-1 13,2-9 0,-3 6-146,-2-11 0,0 5-192,0-10 0,0-6-70,0-9-53,0-3-209,0-2 234,0-6 42,0-8 0,1-13-25,4-17 161,-3-10 1,9-19 0,-4 0-29,1 0 0,2 0-4,4 0 0,1 1 158,0 4 1,0 2 60,-1 2 0,1 11 84,0-1 0,-1 7-14,1 4 145,0-1 1,1 7-93,4 3-15,-4 3 1,5 10 0,-4 6-34,2 3 0,-3 10-55,4-3 1,1 4-79,-1 1 0,-1 2-154,-4 4 0,5-4-297,-1 3 0,3-3 110,-3-2-112,-2 1 0,5-6 0,-4-1-153,2-2 606,6-1 0,-3-5 0,6-1 0</inkml:trace>
  <inkml:trace contextRef="#ctx0" brushRef="#br0" timeOffset="2440">4703 0 7826,'0'25'264,"0"-1"0,0 7 302,0 8 1,0 4-147,0 1 0,1 2-201,4 3 0,2-2-127,2 7 1,4 0-119,-3 5 1,-2 4 135,2 1 0,-2 0 62,2-6 1,2 0-364,-7-4 1,4 1-487,-4-6 1,5-5 316,-5-5 1,0-6-108,-5 1 1,5-3-635,0-1 495,0-1 606,-5 1 0,0-8 0,0 0 0</inkml:trace>
  <inkml:trace contextRef="#ctx0" brushRef="#br0" timeOffset="2651">4570 794 8917,'-8'-15'1450,"8"5"-1434,10 1-89,9 5 0,14-7 205,6 6 1,7-5 73,-7 5 1,5-5-1203,5 6 1,-1-1-5,6 5 1,-2-2 999,2-3 0,-4 4 0,-5-6 0</inkml:trace>
  <inkml:trace contextRef="#ctx0" brushRef="#br0" timeOffset="3057">5878 441 7971,'-44'7'543,"13"1"0,-8 8 0,10 2-233,-2 2 1,-5 6-128,1-2 1,1 4 33,5 2 1,1-1 90,4 0 1,-3-1-277,8-3 223,-1 2 158,12-4-138,2 7-983,19-1 0,-2-6 1,14-4 282,1-2 0,3 1 180,5-4 0,2 8 19,3-13 1,2 13 14,-6-8 0,1 4 150,-2-3 0,-3 6 61,3 4 1,-3-2 63,-1 1 1,-6-4 34,1 4 204,-7-6 0,-2 8 1,-8-4 114,-1 0-305,-3-4 147,-4 17 1,-1-12 296,-4 6 1,-5-5-321,-9-4 0,1-4-247,-7 4 0,1-4-248,-6-1 1,4-4 141,-3 4-497,9-10 0,-14 15 1,9-12-13,-3 0 625,6 5 0,-6-5 0,5 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4.89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332 45 7354,'-8'-15'-195,"1"0"471,7 7-135,0 1 251,7 7-304,1 13 0,0-1 95,-3 12 0,1 1-120,-1 4 0,5 7 30,-5 3 0,5 6 6,-5 4 0,1-2 0,-1 7 1,-3-7-159,3 2 0,-2-1-4,2 1 1,-3-4-25,2 4 0,-2-8 54,-2-2 0,0-4-251,0 4 71,0-7-248,0 11 66,7-12-303,-6 5 78,12-20 620,-5-3 0,12-21 0,0-7 0,-1-12 0,-4-11 0</inkml:trace>
  <inkml:trace contextRef="#ctx0" brushRef="#br0" timeOffset="267">699 45 7569,'9'-9'72,"-1"16"1,-3 12 242,4 8-205,-2 2 0,4 2 0,-4 2 28,1 1 0,2 7-27,5-2 0,-6 3-59,1 3 1,-2-1 11,2 0 1,2 0-46,-8 0 1,6-5-101,-5 0 1,2-1-99,-2 1 0,-2-3 8,7-7 0,-7 1 9,2-1 0,-2-1-83,2-3-265,-3-4 142,4 0-76,-6-5 444,0-1 0,0-8 0</inkml:trace>
  <inkml:trace contextRef="#ctx0" brushRef="#br0" timeOffset="584">38 427 7569,'-23'0'109,"8"0"1,22 5 0,12-1-67,8 0 0,4 2 10,3-1 1,10 0 14,10-5 1,5-2 174,4-2 0,-1 0-172,7-6 0,-5 2-34,4-1 1,-10 0-216,0 4 0,3 4-17,2-4-15,-5 3 1,-3 1 0,-6-3-85,-2-1 5,-7 1 0,1 4-124,-7 0 57,7 0 81,-10 0 275,-8 6 0,-10 2 0,-26 20 0,-4 3 0</inkml:trace>
  <inkml:trace contextRef="#ctx0" brushRef="#br0" timeOffset="833">258 926 7885,'-3'-6'321,"6"3"-101,27-7 0,1 5 1,3-5 28,5-1-127,10-2 1,-1-2 0,6 0 24,1 1-150,-4-1 0,6 5 0,-5 0 12,0-1 0,4 3-102,-7-2 0,0 7-339,-5-2 1,0-2-8,0 2 1,-1-1-624,-4 1 1062,3 3 0,-4-11 0,6 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339 28 7569,'-2'-8'0,"-1"2"328,-2-1 0,-1 5 176,1-3 1,-5 5-32,-10 5 1,2 0-390,-6 10 1,-1-2 52,-4 12 1,0 1-74,-1 8 0,3-3 61,2 3 0,-1-3-91,6-1 0,2-3 26,9-2 0,2 1-179,7-6 0,0-1-37,0-4 0,2-5 25,3 0 0,3-5 3,6 4 1,3-5 68,2 0 0,3-2 23,2-2 0,4-6-17,-4-4 0,4-8-25,1-2 1,-1-1 84,-3 1 0,1 2 133,-7-6 1,1 4-150,-5-4 1,-1 4 148,1-4 0,-2 4 153,-3-4 1,1 6-102,-6-2 1,5 9 239,-5 1-277,0 7-144,1-4 1,-4 14 159,3 2 1,-3 13 59,-2 7 1,1 9-407,4 11 1,-3-4 105,3 4 1,-2-3 136,2-2 0,3 0-724,7 0 0,1-4 656,4-1 0,3 0 0,6 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9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383 28 7569,'0'-14'370,"0"6"0,0 3 73,0 10 0,2 3-109,3 6 1,-4 8 35,4 2 0,-3 10-28,-2 6-134,0 2 1,0 2-1,0 2-28,0 3 0,0-3-35,0 3 1,0 1-62,0-1 1,0 0-178,0-5 1,0-1-385,0-4 0,0-3 7,0-7 1,0 1-277,0-1 0,6-6 314,4-3-166,3-4 0,4-6 0,1-2 598,1-2 0,14-7 0,-2-7 0</inkml:trace>
  <inkml:trace contextRef="#ctx0" brushRef="#br0" timeOffset="423">1089 455 7569,'0'-10'0,"0"0"318,0-1-90,-7 4 0,-6 1-24,-7 6 1,-7 0-1,-1 0 163,-5 0-13,-1 0 0,3 6 1,-2 6-18,-1 5 1,1 1-143,9 7 0,-2-5 37,6 4 0,2 1-84,8 4 0,-1 0-169,6 1 1,2-6-29,8 1 1,0-2-36,9 1 1,-1 2-15,12-6 1,-1-2-171,6-8 0,1 1 77,3-6 0,-3 0-57,3-5 0,-3-2 35,-1-3 0,-1-3 110,1-7 0,-3 1 102,-2-1 1,-4-1 31,-6-4 0,-5 2 182,-1-6 0,-4 4-111,5-4 0,-7-1 91,2-4 1,-1 4-117,0 1 1,-2 4 80,3-4-24,-3 6 0,-1-2 29,4 10-299,-3-3 109,4 11 0,-4 2 20,3 10 0,-4 5-26,4 5 0,2 1-100,-2 3 1,0 4 78,-5-3 1,5 2-94,-1 3 0,6 4-250,-5 0 0,2 1 153,-2-6 1,-2-1-253,7-4 0,-1 2 14,6-6 482,6 0 0,2-6 0,7 1 0</inkml:trace>
  <inkml:trace contextRef="#ctx0" brushRef="#br0" timeOffset="973">1765 528 7746,'-7'-8'1906,"4"3"-1517,-7 10 1,7 3 0,-4 8-98,1 4 0,-1-2-154,-2 7 1,0-3-125,5 3 1,2 3 134,-3-4 1,3-3 263,2-1-907,0 3 1,7-7-169,3 4 1,-2-6 243,2-4 0,1-3 159,9-7 0,-4 0 70,4 0 1,1-7 53,-2-3 0,3-4 172,-3-6 0,-2 4-63,2-4 0,-2 2 171,-3-1 0,1 1 132,0-7 1,-6 7-142,1-1 0,-2 2 161,2 3 1,2-1-101,-7 0 0,-1 5-101,-4 1 1,2 5-24,3-1-259,-3 4 0,4 12 230,-6 4 1,0 11 33,0 3 0,0 7-155,0 9 0,0 0 58,0 4 0,0 8 129,0 7 0,0 6-88,0-1-135,0 9 1,-2-1-1,-2 5 35,-6-2 1,-3 3-262,-2-5 0,0-1 263,1-8 0,-1-4-150,0-6 1,-4-7 205,-1-3 0,0-10-63,6-4 0,-1-11 196,0-4 0,-4-10 18,-1-5-54,-6-4 0,8-2 1,-6-6-68,-3-8 1,5-1 198,-3-9 0,2 1-104,-1-5 1,-2-1 102,6 1 1,0-1-153,6 1 1,-1-2-29,0-3 1,7 1-410,3-6 1,4 4 67,1-4-188,6 0 0,7-5 0,8 0-134,2 0 166,2 6 1,9-4 468,0 3 0,1 3 0,-6 0 0</inkml:trace>
  <inkml:trace contextRef="#ctx0" brushRef="#br0" timeOffset="1544">2221 999 7569,'14'0'0,"1"-5"133,0 0 1,4-2 269,1 2 0,1 2-35,-1-7 1,-2 5-15,6-4-330,1-1 1,4 0-1,0 0 133,1-1 0,-1-2-140,1-2 1,-1 0 132,0 1 1,-4-1 55,-1 0 1,-6-1-365,2-4 1,-5 4 7,-6-4 0,3 2 64,-7-1 1,0 1 99,-5-7 0,0 6 38,0-6 1,-7 7-43,-3-1 0,-4 2-3,-6 3 0,-1 5 28,-4 4 1,-2 4 9,2 1 1,2 1-116,-1 4 1,4 8 0,-4 7 0,6 1 81,-2-1 0,9 3-2,1 6 1,7 1 10,-2-1 0,3-1-126,2-4 0,2 4-156,3-4 1,4 4 61,11 2 1,3-6-131,6 1 1,1-7 150,-1 1 0,2-2 49,3-3 1,-1-4-64,6 0 0,-6-7-126,1 2 0,-1-3 11,1-2 0,-8 0 244,4 0 1,-11 0 189,1 0 1,-4 0 21,-1 0 1,0 0 171,-1 0 1,-4 0 430,0 0-316,0 0-225,4 6 0,-1-3 56,-3 7-11,3-7 139,-11 4 108,11-7-268,-11 0 1,6-7 144,-3-2 1,-4-4 94,4-2 0,-3-5-127,-2 1 0,1-7-22,4 1 0,-3-3-87,3-1 0,-3-2-33,-2-3 1,4 3-111,1-4 0,7-1-160,-2 2 0,3 1-46,1 9 1,1-2-308,0 6 1,4 1-763,1 4 0,6 2 583,-1 3 0,2-1 271,3 6 0,6 0 325,3 5 0,-3-7 0,0-1 0</inkml:trace>
  <inkml:trace contextRef="#ctx0" brushRef="#br0" timeOffset="27281">1 1880 7569,'6'-14'1113,"-4"-1"-976,5 7 0,-6 1 246,4 7-175,-3 0 1,4 9-64,-6 5 1,0 1-118,0 5 1,0 2 106,0 3 1,0 1 10,0-1 1,0 2-106,0-2 1,0 3 91,0 1 1,-1-5-160,-4 1 0,3-1 7,-3 6 1,4-6-37,1 1 0,0-7 83,0 1 1,0-2-96,0-3 1,0 1 67,0 0 0,0-5-153,0-1 158,0-5-39,0 9 0,1-12-83,4 4 147,-3-3 0,4 0 41,-6 2-66,0-2 1,2 6 5,3-3 0,1-2-7,4 7 0,3-7 9,-3 2 1,3-3-219,2-2 0,1 0 73,4 0 0,-2 0 9,6 0 0,-4-2-8,4-3 0,-4-3-86,4-6 1,-6-3 168,2-2 1,-4 2 136,-1-2 1,-2-2-62,-3 1 1,1-6 178,-6 1 0,2 2 85,-2-1 0,-4-1-132,4-4 0,-3 5 295,-2-1-239,0 7 0,0-3 286,0 6-203,0 7-358,0 1 308,0 7-127,6 20 0,-4-2-117,3 16 0,-3-1 145,-2 1-258,0 4 0,-2 4 1,-1-1 197,-2-2 1,0-4-38,5 4 0,0-7-316,0 3 1,0-9-433,0-2 1,6-6 170,4 2 1,-2-5-353,2-6 0,2-2 45,7-7 1,-1-13 829,7-7 0,-1-12 0,6-6 0</inkml:trace>
  <inkml:trace contextRef="#ctx0" brushRef="#br0" timeOffset="27536">883 1586 7569,'0'-14'0,"0"6"502,0-5 789,0 11-464,0-5-471,0 20 1,0-1-51,0 12 0,0 1-111,0 4 0,0 7-72,0 3 0,-5 4 153,0 1-233,0 0 0,4 5 0,-3 0 123,-1-2 0,0 4-150,5-2 0,-4 2-57,-1-2 0,0-9-315,5 5 0,0-11-385,0 0 0,0-3 126,0-1-267,0-8 1,0 5-139,0-8 650,0 1 370,0-12 0,-7 5 0,-1-5 0</inkml:trace>
  <inkml:trace contextRef="#ctx0" brushRef="#br0" timeOffset="27689">707 2116 7569,'0'-15'215,"0"7"1,6 0 335,4 3 1,5 1-292,4-5 1,9 5-66,6-1 0,9 4-696,1 1 1,6-5 166,9 0-260,0 0 1,-5 12-1,0 2 594,1 5 0,2 7 0,2 2 0</inkml:trace>
  <inkml:trace contextRef="#ctx0" brushRef="#br0" timeOffset="28229">2588 1983 7569,'-15'-8'0,"1"-3"186,-1 6-13,7-7 1,-5 11 0,3-4 809,-3 3 0,-2-3-599,0 0 0,-1 1-31,-4 4 1,4 6-190,-3 4 1,-3 5-73,3 4 1,-1-1 27,5 7 0,-4-1-111,-1 6 0,2-1-8,8 0 0,-1 1 140,6-1 0,-5 1-405,5-1 1,1-5-62,4 1 0,1-7-145,4 1 0,3-4 273,7-5 0,0-3 37,-1-7 1,8 0-181,2 0 0,4-4 152,1-6 0,2-1-103,4-13 173,-4-1 0,4-4 0,-5-1 328,-1 1 0,1-7 19,-1-3 0,-4-4 133,-1-1 0,-4-6-150,4-4 1,-6-8 95,2-2 0,-4 0-4,-1 5 0,-5 12 110,-1 3 1,-5 16 38,1 4 1,-4 6 268,-1 3-180,0 7-375,0 1-210,-6 27 1,2 4 176,-5 20 0,-1 1 49,-5-1 1,5 6-287,0 4 0,6 2-133,-6-2 1,7 1-278,-2-6 1,-2 5 277,2-5 0,0 0-213,5-5 0,0-5-119,0 1 1,5-8-310,0 2 0,7-4 285,-3-6 0,4 1-706,2-10 1297,6-4 0,2-11 0,7 0 0</inkml:trace>
  <inkml:trace contextRef="#ctx0" brushRef="#br0" timeOffset="28656">3264 1998 7569,'0'-15'279,"0"1"0,-1 4 387,-4 0 1,-2 5-242,-3-5 1,-3 7-70,3-2 1,-3 10-138,-1 5 0,-3 5 0,-2 4 1,2-1 17,-2 7 0,-2-1-23,1 6 1,0-1-180,6 0 0,4 1 122,0-1 0,7-4-312,-2-1 1,3-1 119,2 1 0,0-2 104,0-8 0,7-1-92,3-3 1,4 2-174,6-7 1,3 0-182,6-5 0,1-7-257,-1-3 1,0-8 360,1-1 1,-2-6 110,-4 6 1,4-8 236,-4 3 0,-2 1 1,-3-1 106,-3-1 0,2-4 0,-1 1-30,-4 3 0,-3-1 184,-1 7-162,4-1 47,-11 5 735,11 7-626,-11 2 0,4 7-230,-6 4 1,-1 10 128,-4 9-337,3 4 1,-6 2-1,5 1 159,-2 3 1,0-3 40,5 3 0,0 2-647,0-2 1,0 1 34,0-6 0,2 1-141,2-1 1,3-1 80,3-4 1,3 1-73,-3-11 0,4 3 64,6-12-96,-4 0 684,12-5 0,-5-14 0,6-2 0</inkml:trace>
  <inkml:trace contextRef="#ctx0" brushRef="#br0" timeOffset="28914">4058 1381 7569,'-7'-8'1333,"6"1"-1011,-6 7 1,2 2 39,0 3 1,0 3 58,5 6 0,0 9-249,0 7 1,0 1-34,0 8 0,0 0 19,0 5 1,0 5-12,0 0 0,0 10-12,0-5 0,-4 11 60,-1-6 0,-5 1-409,5-6 0,-2 2-72,3-7 1,2-2-232,-3-8 1,2 2 338,-2-6 1,3-1 58,-3-5 0,-1-4-347,1-1 0,-2-11 466,2 2 0,-3-10 0,-6 1 0</inkml:trace>
  <inkml:trace contextRef="#ctx0" brushRef="#br0" timeOffset="29482">3940 1939 7569,'0'-8'238,"0"-5"397,0 3-525,7 4 0,1-1-53,7 7 0,-1-5 178,1 0 0,6 0 287,4 5 0,3 2-501,1 3 1,2-2 9,3 7 1,2-2-756,3 2 1,2 3 256,-6-3 0,4 1-348,-5-1 1,5 3 281,-4-3 533,5-3 0,-12 4 0,3-6 0,-3-2 0,1-1 0,-9-2 0,6 0 0,-10-7 239,-1-1 0,-8-7-82,-7 1 0,-2 4 107,-3 0 1,-3 5 57,-7-5 1,4 7 133,-4-2 0,4-1-189,-9 1 1,4 0 9,1 5 0,-5 1 105,1 4 1,-6 5 3,6 10 1,-7-2-173,1 6 0,4 2-19,1 9 0,4-4-83,1 3 0,5 4 1,1 1 0,5 2-124,0-2 1,2 2-3,2-7 1,6 0-208,4-4 1,-2-8-9,2-2 0,5-4-134,4-1 0,3-7 71,-3-3 1,-1-3 69,7-2 1,-6-7 97,6-3 0,-2-7-37,1-3 0,4-6-7,-4 1 1,-2-2 23,-3-3 0,-2 1-11,-3-1 0,-4-4 361,0 0 0,-2-1 113,2 6 1,1 1 179,-6 4 1,0-2-259,-5 6 1,0 5 490,0 6 0,2 5 318,3-1-130,-4 4-621,6 1 1,-12 13-20,0 6 0,-5 14-42,5 6 1,-4 5 76,4 5 1,-5 0-443,5 10 1,0-8 159,5 8 1,0-4-827,0 4 0,0-5 460,0 0 0,0-9 332,0 0 0,0-1 0,0-7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27.6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7569,'0'-15'1513,"0"7"-1149,6 2 1,1 12-159,3 4 1,-2 10 79,-3 4 0,-2 4 155,7 1 0,-7 7-334,2 3 0,-2-1 26,2 1 1,-3-6-252,3 1 1,-4-3-54,-1-1 0,0-8-266,0-2 1,0-4-141,0-1-481,0 0 444,0-7 426,0-2 0,0-7-601,0-4 1,2-5 788,3-10 0,-4-9 0,6-8 0</inkml:trace>
  <inkml:trace contextRef="#ctx0" brushRef="#br0" timeOffset="133">60 60 7569,'0'-23'331,"-7"1"-145,5 14-410,-4 2 0,8 7 86,2 4 1,5 3-145,5 7 1,6 0 50,-1 0 0,8 6 231,-3 3 0,-3 4 0,1 1 0</inkml:trace>
  <inkml:trace contextRef="#ctx0" brushRef="#br0" timeOffset="483">501 456 7569,'0'15'192,"-2"0"-336,-3 0 0,2-1 227,-7 1 1,7 0 420,-2-1 1,2 1-156,-2 0 1,3-1 89,-3 1 0,3-5-180,2 0-364,0-7-73,0 4 136,7-7 0,0-2 103,2-3 0,4-5 61,-3-9 1,3-4-66,2-7 1,0 1-148,-1 0 0,1-3-104,0-2 0,4 3 133,1-3 0,1 8 57,-1 1 1,-4 7 43,4-1 0,1 4-36,-1 5 0,-1 2-3,-4 3 1,1 3 44,4-2 1,-4 8 97,4 6 1,-9 5-121,-1 5 0,0-2 6,4 6 1,-4-1-98,0 1 1,-5 4-165,5-3 0,-7-2-177,2 1 0,-2-6 194,2 2 1,-2-4-327,7-1 0,-7-1 123,2 1 1,3-5 82,2 0 1,-2-7 333,2 2 0,7-10 0,5-3 0</inkml:trace>
  <inkml:trace contextRef="#ctx0" brushRef="#br0" timeOffset="1005">1294 295 7569,'0'-8'165,"0"3"308,0 10 1,0 4-154,0 11 0,0 3 48,0 6 1,0 7-85,0 3 0,0 10-101,0 5 0,0 8 66,0 2 1,0 6-1,0-1 1,-5 4-279,1 6 0,-6-4 190,5 3 0,-5 1-148,5-6 1,-5 2 51,5-11 1,-1-5-147,1-5 0,3-9 8,-3-1-31,-3-6 0,7-10 52,-4-4 23,-3-2-49,6-14 0,-9-8-161,6-10 1,0-11 197,5-9 1,0-6-97,0-8 1,0-6-44,0-4 0,0-10 58,0-5-50,6-9 1,2-10-1,7-10-98,-8 48 0,1-1 0,1-4 0,1 0 198,0-1 0,0-1 0,3 3 1,0-1 17,-1 0 0,1 2 0,14-38-18,3 7 1,-1 16 144,1 9 1,1 8-35,3 12 0,-3 5-127,3 9 0,2 6-39,-2 9 402,1-3 1,-7 11-1,-2-1-64,-2 6 1,-6 6-141,2 5 1,-6 7 348,-4 4 1,2 3-361,-7 1 0,-1 7-27,-4 3 0,-1 4 7,-4 1 1,-3 0-98,-7 0 0,-1-5 48,-4 0 1,2-6 0,-6 1 1,4-3 23,-4-1 1,-1-6-12,-4 1 1,1-7-41,3 1 0,3-7-91,2-2 0,9-7-343,-4 2 305,10-4 1,-2-7-483,7-4 0,7-3 83,3-2 0,9-1-414,6-4 977,3-2 0,8-8 0,1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59.3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9614 971 7569,'-15'-8'710,"0"3"-396,7 3 0,2 4-92,6 3-222,0 3 0,0 11 1,0 3 95,0 0 1,0 5-31,0 7 0,0-1 119,0 6-231,0-7 0,1 6 0,2-5 94,2 1 1,2-5-81,-2-4 0,3-7-53,7 1 1,-1-7 62,1-2-44,0-7 1,-1 3 0,3-7 48,2-4-8,-2-10 1,9-3-1,-7-6 71,-1-2 1,4 3 3,-3-2 1,-1 2-52,-8-1 1,3-2 4,-3 6 0,-2-1 177,2 1 1,-5 4-32,4-4 0,-5 9-94,1 1 0,-2 7-83,2-2-290,-4 3 277,13 2 0,-11 7 22,7 3 1,-1 8-11,6 1 1,-2 7-4,-3-1 0,3 3-7,-3 1 0,8-1-16,1-4 0,1 2 5,-5-6 1,4 0-15,1-6 0,6 1 0,-2 0 0,4-5 87,2-1 1,-3-5-6,-2 0 1,3-7 18,-4-2 0,-1-6 123,2 1 1,-7-5-18,1-4 0,-3-2-75,-1-4 0,-2-3 103,-3 4 0,1 1-64,-6-2 0,0 1 67,-5-5 0,0-6-115,0 1 0,-1-2-10,-4 2 1,1 1-45,-5-6 0,-1 6-144,-5-1 1,2 8 149,3 1 1,-3 7-134,3-1-100,-3 2 0,4 9-620,-1 3-796,6 4 663,-2 1 974,6 6 0,0 2 0,0 7 0</inkml:trace>
  <inkml:trace contextRef="#ctx0" brushRef="#br0" timeOffset="456">10819 383 7569,'8'-15'325,"-1"5"65,-7 0 0,0 9 0,0 1-174,0 8 0,5 12 70,-1 4 0,6 10 48,-5 6-203,7 9 0,-11 3 0,6 7 68,-1-1 0,-2 6-51,5 0 0,-4 0-51,5-6 0,-5 1-169,5 0 0,-5-2 34,4-3 0,-4-5-161,5-10 0,-5-3-125,5-6 0,-2-3 83,2-2 101,3-11 0,-5-7 0,7-7-5,-1 0 1,6-3 44,0-7 0,1-6 32,-2-14 0,-1 1 18,7-1 1,-5-4 26,4 0 0,-6-5 110,2 4 1,1 1 70,-2 5 1,1 1-90,-5 3 95,-1-2 0,1 10-55,0-2-29,-1 9-12,1 3 1,0 16 8,0 5 0,-6 3 122,1 7 0,-2-1 21,2 1 1,3 4-461,-3-3 1,-2 2 71,2 3-181,0-1 1,3-1-1,-2-2-123,-1-1-6,0-1 1,5 1 0,1-3-29,4 0 0,-3-3-162,8-4 668,-7-7 0,10-1 0,-5-7 0</inkml:trace>
  <inkml:trace contextRef="#ctx0" brushRef="#br0" timeOffset="856">12039 1044 7569,'-8'-14'0,"-5"0"0,3 5 0,-3-4 0,-2 11 0,0-3 0,1 3 0,-1 4 0,0 3 768,1 3 1,-1 12 0,0 1-229,1 2 0,5 0-337,4 1 1,-1 4-258,1-4 0,0-1-71,5 2 0,5-7-81,0 1 0,6-2 67,-1-3 0,3 1-131,2 0 0,0-7 125,-1-3 0,1 1 3,0-1 0,-1 0 95,1-5 0,0-5-21,0 0 1,-1-6 118,1 1 0,0-8 8,-1-1 0,1-1 97,0 5 0,-5-4-81,-1-1 0,0-1 90,0 1 0,4 4-97,-3-4 1,-2 6 10,2 4 0,-5-2-37,5 8 0,-5-1 44,5 5-164,-7 0 1,8 1 73,-6 4 0,2 5 23,-2 10 1,-4-1-109,4 11 1,-2-6-161,2 5 0,-3 4-1,3-8 0,1 9-197,-1-10 1,5 7 31,-5-6 0,6-2-116,-1 1 0,3-7 42,2-3 489,0 1 0,6-13 0,2 4 0</inkml:trace>
  <inkml:trace contextRef="#ctx0" brushRef="#br0" timeOffset="1125">12671 368 7713,'0'-15'311,"0"1"0,-2 1 468,-3 3-760,4 3 0,-4 14 438,10 3-409,-4 9 0,11 4 0,-7 6-32,-2 1 1,4 6 87,-2 3 0,1 3-6,-1 3 0,-3 4-159,2 0 1,-2 4-43,-2-4 0,0 2-147,0-2 1,0-2 34,0 7 0,0-8 4,0-2 1,0 0-76,0-5 0,0-3-196,0-1 1,0-6 127,0-4 1,0-4 353,0-6 0,-6-1 0,-3 1 0</inkml:trace>
  <inkml:trace contextRef="#ctx0" brushRef="#br0" timeOffset="1323">12480 883 7569,'-15'0'3285,"7"0"-3321,2 0 226,19 0 0,3 1 49,13 4 1,7-2-813,3 7 0,12-7 227,8 2-900,0-3 0,9 3 1246,1 0 0,6 6 0,13-3 0</inkml:trace>
  <inkml:trace contextRef="#ctx0" brushRef="#br0" timeOffset="15195">9158 2411 7569,'-5'-10'790,"0"1"0,0 7-643,5 2 1,2 13 154,3 12 1,-2 9 16,7 5-321,-7 10 0,9 3 1,-6 7 105,2 0 0,-3 0-85,5 0 1,-7-1 104,2 1 0,-3 0-212,-2 0 1,0-5-329,0-1 1,0-5 84,0 1 0,0-3-269,0-2 1,0-7 131,0-2 0,0-6 468,0-5 0,-7 4 0,-1-5 0</inkml:trace>
  <inkml:trace contextRef="#ctx0" brushRef="#br0" timeOffset="15601">9011 3073 7569,'0'-23'0,"6"0"192,4 3-101,3 4 1,4-7 0,2 5 284,6-1 0,9-3-123,5 3 1,4 2 121,1-2 0,0 4-185,0 5 0,-5 2-42,0 3 0,-1 4-31,1-4 1,0 3-92,-9 2 0,1 7-94,-12 2 1,6 5 29,-6 0 109,-5 1 0,-3 0 0,-6 1 66,-2 4 0,-1 2-33,-2 8 1,-2-1-45,-3 1 1,-3 4 8,-7 0 1,1 5-44,-1-4 0,2 6 9,3-2 1,-1-2-130,6 2 1,0-6-14,5 1-56,0-3 1,2-6 0,2-2 27,6-2 0,3-3 50,2-8 1,6 1 34,4-6 1,2-2-12,3-7 0,-2-5 33,-4-5 0,4-8 8,-4-2 0,-1-4 206,2-1 0,-9-6 48,-1 1-101,-7 0 0,-3 3 0,0-2-53,-2-1 1,-8-2-14,-5 2 0,-3 3-25,-1-4 1,-6 9 7,0 2 1,1 1-239,4-2 1,0 6-229,1 9 0,-1-1-1513,0 6 1929,1 0 0,-8 5 0,-1 0 0</inkml:trace>
  <inkml:trace contextRef="#ctx0" brushRef="#br0" timeOffset="26688">11569 3102 7569,'0'-15'29,"0"1"0,0-1 0,-2 0 58,-3 1 1,3-1 641,-2 0-319,2 7 179,2-5-235,0 11-227,6-4 1,-2 12 145,5 4 1,-5 5 23,1 4 1,-2 4-339,2 7 1,-4 4 3,4 0 0,-3 5-17,-2-4 1,0-1-34,0-5 0,0 1-173,0-1 1,-2-1 40,-3-3 0,4-4-169,-4-7 1,3 1-240,2 0 1,0-5-199,0-1-170,0-5 995,0 2 0,7-19 0,1-3 0</inkml:trace>
  <inkml:trace contextRef="#ctx0" brushRef="#br0" timeOffset="26831">11701 2705 7508,'-8'-8'-1337,"1"2"1337,7 6 0,-6 0 0,-3 0 0</inkml:trace>
  <inkml:trace contextRef="#ctx0" brushRef="#br0" timeOffset="27194">12289 2426 8244,'0'11'-172,"0"4"514,0-3 0,-2 15 0,-1-2-27,-2 3 0,0 6-193,5 0 0,0 5 50,0-4-133,0 12 0,0-13 0,0 9 98,0-6 0,0 4-44,0-2 1,0-3-137,0-1 0,0 1 99,0-2 1,0 0-210,0-4 0,0-3-50,0-2 15,0 3 0,0-11 1,0 6-88,0-1 0,0-8-460,0-4 308,0 0 133,0-2-237,0-1 531,0-7 0,-6 0 0,-3 0 0</inkml:trace>
  <inkml:trace contextRef="#ctx0" brushRef="#br0" timeOffset="27697">12039 2940 7569,'-15'-6'439,"7"-2"0,3 0-483,10 3 27,10-4 1,3 6-1,6-5 345,2 2 1,4-4-322,4 5 1,9-5-248,6 5 0,0-6-11,-5 1 1,5 2-214,0-2 1,0 2 249,-5-2 0,-2 2 128,-3 3 1,2 3-161,-6-3 1,-1-1 245,-5 1 0,1-2 0,-1 2 0,-6 4-18,-4-4-1,-2 3 1,-7 2 436,-1 0 121,-5 0 1,1 2 2,-10 3 1,-4 1-189,-5 4 1,-1 3 15,0-3 0,1 3-93,-1 2 0,-1 0 5,-4-1 0,9-4-181,-4 0 0,8-2-112,-2 2 0,5 3-44,-1-3 0,5-2-266,5 2 0,4-2-79,5 2 1,6 3 202,-1-4 0,8 5 85,-3 0 1,-1 1-21,1 0 0,-6 1-13,2 4 0,-4-2 152,-1 6 1,-7 1 237,-3 4 0,-3 0-22,-2 1 0,-7-1 135,-3 0 0,-3 1 12,-1-1 1,-6-6-119,0-3 0,-1-1-191,2-4 1,2 3 74,-2-8-239,2-4 1,3 6-478,-1-7-238,7 0 1,0-5 817,3 0 0,-3-7 0,-7-1 0</inkml:trace>
  <inkml:trace contextRef="#ctx0" brushRef="#br0" timeOffset="-2444">4969 397 7569,'0'-8'162,"0"0"177,0 3-219,0 4 522,0-6-409,6 27-62,-4-2 0,9 18 0,-4-4-21,1 7 1,0 2-81,2 13 0,1 0 50,-6 5 1,2-4 24,-2 4 0,-2-3-195,7 7 1,-5-7 116,4-2-189,-5-7 0,4 7 0,-5-8 71,2-4-141,0-7 1,-3 1 0,1-7-24,2 0-157,0-6 1,-5-2 81,0-6 1,0-5 20,0 0 0,-2-7-557,-3 2 826,4-3 0,-19-16 0,4-2 0</inkml:trace>
  <inkml:trace contextRef="#ctx0" brushRef="#br0" timeOffset="-2251">4763 1000 7540,'8'-6'-470,"5"4"857,-3-3 1,3 3-147,2 2 0,6 0-208,3 0 0,4 0 0,2 0 172,-1 0 1,0 5-201,1 0 0,6 0-260,3-5 0,-2 0 23,3 0 0,-6 0-228,5 0 1,0 0 169,5 0 0,1 0 290,-1 0 0,0 0 0,0 0 0</inkml:trace>
  <inkml:trace contextRef="#ctx0" brushRef="#br0" timeOffset="-1892">5748 971 7669,'-7'-8'499,"-1"1"-288,-7 1 1,1 4 335,-1-3 1,5 3-258,0 2 0,1 7-121,-6 3 0,0 3-36,0 1 0,1 8-73,-1 2 1,2 4 31,3 1 0,-1 1-130,6-1 0,0 1-63,5-1 1,0 0 40,0 1 1,0-3-5,0-2 0,6 1 14,4-6 0,3-1-125,2-4 1,1-2 53,4-3 1,-2 1-61,6-6 1,-1 0 51,2-5 1,3-2 34,-4-2 0,-1-5 119,1-5 1,-6-1-105,2 0 1,-4-4 1,-1-1 1,0-6 71,-1 1 0,-4-1 117,0 2 1,-7-4-120,2 4 0,-3-4-32,-2-2 0,0-2-30,0 2 1,0-1-92,0 12 109,0-1-252,0 5-330,0 7-183,0-5 816,0 12 0,6 1 0,3 8 0</inkml:trace>
  <inkml:trace contextRef="#ctx0" brushRef="#br0" timeOffset="-1567">6248 1162 7569,'0'15'0,"0"1"-147,0 3 0,1-2 162,4 2 0,-3 3 0,3-1 563,-4 2-408,6-5 1,-6 5-1,6-5 7,-1 1 1,-2 1 64,6-6-78,-7 1-117,3 0 261,1-7-1,-6-1-50,6-7 0,-7-2 28,0-3-264,0-3 0,5-9 0,0-2 235,-2-6-250,5-2 0,-6 0 0,4 0 88,1-4 1,-4-4-79,7 1 1,-5 1 24,5-6 0,-5 5-140,4-5 1,0 6-25,0-1 0,4 8 85,-3 1-154,-3 7 1,6-8 0,-3 6-22,3 2-124,-5 9 0,5-3 0,-3 6-80,3-2 0,1 4-11,1-1 1,5 4 427,-1 1 0,8 6 0,-5 2 0</inkml:trace>
  <inkml:trace contextRef="#ctx0" brushRef="#br0" timeOffset="-1142">6835 1147 7874,'15'2'0,"0"1"0,0 2 400,-1-2 1,1-1-1,0-2-200,-1 0 1,3 0-1,1 0 213,1 0-437,1 0 0,-1-5 0,1-2 180,-2-1 1,0-2 49,2-4 1,-4-1-206,4 0 1,-4-1-267,-1-4 0,3 4 81,-4-4 1,4-1 100,-8 2 1,-2-3 94,2 3 0,-7 2 26,2-2 1,-3 3 22,-2 1 0,0 0 58,0 0-44,0 1 1,-2 4-50,-3 0 1,2 7-7,-7-2 1,5 3-11,-5 2 0,1 2-12,-6 3 0,0 3-100,1 7 0,-6 1 86,0 4 1,1 3-13,4 6 0,2 0 28,3 1 1,-3-1 2,3 1 1,4-4-87,1 3 1,3-3-110,2 8 0,0-7-51,0-3 0,0 1-93,0 4 1,7-6-155,3-4 0,3-1 73,1 2 0,3-9 417,2 4 0,4-10 0,7 2 0</inkml:trace>
  <inkml:trace contextRef="#ctx0" brushRef="#br0" timeOffset="-817">7864 838 8984,'-16'-4'0,"-2"-1"416,-1 1 0,-3 3 0,4 1 9,-1 0 1,-7 5-152,1 0 1,-1 6 21,1-1 1,4 1-298,7-1 1,0 3-207,5-3 0,2 3-16,7 2 0,0-1-208,0 1 0,7 5-100,2-1 1,5 1 253,0-5 0,7 4 38,4 1 1,-4 1 46,-1-1 0,-2 1 254,1 3 0,-2 4-42,2-3 1,-4 7 234,-5 3 0,1-6-89,-6-5 1,5 1 122,-5 4 1,0-6 115,-5-3 0,-2-4-17,-3-1-187,-3 0 1,-7-6-5,1 1 1,-1-7-49,0 2 0,1-3-371,-1-2 1,0 0-567,0 0 0,-1 0 788,-4 0 0,-2 0 0,-8 0 0</inkml:trace>
  <inkml:trace contextRef="#ctx0" brushRef="#br0" timeOffset="11909">4601 309 7569,'0'-23'26,"2"-3"0,1 5 0,2 0 0,-2 0 191,-1 3 1,-2 0 0,0 0-140,0-2 1,0 0 41,0 6 1,0-1-123,0 0 1,0 6 158,0-1-24,-7 0-91,-1-5 1,-6 7 0,-1 3 220,0 4-312,0 1 1,-6 3 0,-3 5 76,-4 7 0,-3 9 11,-3 1 0,3 9 15,-4 5 1,6-1-16,4 1 1,-1 5-109,7 5 1,4 2 5,5-2 1,7-7-77,-2 7 1,3-8 94,2 3 0,2 0-15,3-5 0,3-1 12,7 1 1,1 0-3,4 5 0,-2-1 0,6-4 0,1 4-3,4-4 1,0 3-45,1 2 0,-1 0 89,1 1 1,-1-1 0,0 0 0,-6-2-53,-3-3 88,3 4 1,-12-7 0,2 5-31,-5-2 1,-3-7 85,-5 3 1,-1 1-94,-4-2 0,-3 0 19,-7-4 1,-6-6 316,-4 1 0,-1-7-4,2 1 0,-4-2-124,3-3 1,-2-4-174,-3 0 0,7-7-141,4 2 0,2 2-223,3-3-574,-1 1 676,0-5 235,7 0 0,2-13 0,6-3 0</inkml:trace>
  <inkml:trace contextRef="#ctx0" brushRef="#br0" timeOffset="13742">5454 3073 7569,'0'-15'-201,"0"0"372,0 1 0,-2 4 141,-3 0 0,4 5-139,-4-5 0,-2 5 0,1-3-23,-3 2 1,0 1 26,-6 5 1,4-5 149,-4 0 0,3 0-229,-7 5 1,1 8-105,-2 7 1,2 1 1,-6 9 1,4 1 15,-4 8-105,6 4 1,-4 6 0,8 0 103,-1 0 0,0 2 18,1 3 1,6-5-99,3 0 1,3-2-141,2-7 1,7-1 24,2-5 0,9-6-67,2-3 0,4-5 182,-4-6 0,4-2-41,-4-7 148,6-7 1,-3-4 0,6-12-148,1-6 151,-1-4 0,-4-3 0,-1-3-43,2-4 0,-4-1 89,-3 0 1,-7-1 1,-3-4 1,0 1 142,0-6 0,3-1-97,-7-9 0,1 2-66,-1-7 1,-3 12 22,3-2 1,-2 12 62,2 3 82,-3 13 0,4 10 1,-6 6 169,0 0-191,0 7-127,0 2-162,7 19 0,-6 3 112,4 13 1,-3 9 80,-2 6-162,0 0 0,1 8 0,3-3 127,1 5-180,-1-3 0,-4 6 0,0-3 63,0 3 1,0-5 53,0-3 0,2-3-267,3-2 0,2-6-379,2-4 1,4-4-229,-3-6 1,3 1 70,2-11 305,6 4 0,2-16 475,6 3 0,1-17 0,-1-4 0</inkml:trace>
  <inkml:trace contextRef="#ctx0" brushRef="#br0" timeOffset="14370">6101 3029 7569,'-7'-9'130,"-1"-4"0,-7 12 188,0-4 0,4 3-185,-4 2 1,4 2-91,-9 3 1,4 5 506,1 9 1,1 4-274,-1 6 0,5 2-157,0 4 0,5-3-11,-4 8 0,5-6-128,-1 5 0,4-6 69,1 1 0,5-3-155,0-2 1,8 1 10,1-1 1,1-6-202,5-3 1,1-9 122,-2-1 0,6-7 97,-5 2 1,6-3 46,-2-2 1,-3-7-11,-1-3 1,1-9 102,-1-6 1,-2-2-50,-8-3 0,1 2 131,-6 4 0,5-9-56,-5 4 0,0-4 77,-5 4 1,-5-1-102,0 1 0,-7-5-10,2-1 1,-3 6-2,-1 5 0,-1 6-12,0-2 1,6 5 26,-1 5 51,6-3-22,-2 12-318,6-6 1,2 7-338,2 0 1,5 0 337,5 0 1,6 0 117,0 0 1,6 2 50,-2 3 0,4-4-23,1 4 1,1-3 142,-1-2 1,1 0-90,-1 0 1,-1 0 122,-4 0 1,4 0-33,-4 0 0,-1-5 19,2 0 1,-7-6 43,1 1 1,-2 2 67,-3-2-133,1 0 1,-2-5 28,-3 1 1,-4 4 311,-6 0-332,0 0 0,-1 1 3,-4-1 0,-2 5-23,-2-5 0,-4 7-69,3-2 0,-8 3 17,-2 2 1,-1 2 47,1 3 1,2 0-1,-6 9 1,6-1-36,-2 12 0,4-1-7,1 6 1,2 4 7,3 0 1,4 7 5,6-2 1,0 2-18,0-2 0,0 4 2,0-4 1,6-3-321,4-2 0,3 1 49,2-6-205,6 4 1,-3-12-1,7 3 10,1-4 1,2-9 39,1-1 0,5-6 1,1 0 1,4-8 410,-5-6 0,13-16 0,-1-5 0</inkml:trace>
  <inkml:trace contextRef="#ctx0" brushRef="#br0" timeOffset="14694">7188 2985 7569,'8'-15'39,"-3"0"0,-3 0 0,-2 1 286,0-1 388,0 0-343,0 1 1,-7 5-1,-2 5 25,-4 2 0,-2 4-212,0 2 1,-4 0 33,-1 6 0,0 1 0,6 9 1,1-4-144,3 3 0,-2-2-152,7-2 0,2-1-348,8 1 0,3 0 175,7-1 43,0 1 1,6 0-1,2-1 19,0 1 0,4 0 71,-2 0 0,-2 4 1,1 1 1,-6 6 15,2-2 0,-5 2 39,-6-1 0,3 1 111,-7-6 1,0 4 226,-5-4 0,-7 4-55,-3-4 54,-3 6 0,-2-10 0,-1 2 136,-3-6-342,2 1 1,-9-7 0,5 4 82,-2-5 1,5 2 159,-2-3-816,4 1-1170,1-5 1674,1 0 0,-1 0 0,0 0 0</inkml:trace>
  <inkml:trace contextRef="#ctx0" brushRef="#br0" timeOffset="45331">59 2161 7569,'-10'0'-193,"1"-1"548,-3-4-180,6 3 0,-3-4 0,6 4 89,-2-3-136,0 3 110,5-4-76,7 6 0,1 0 0,7 0 0,4-2-94,1-3 0,6 4 1,-1-4 1,4-2-1,5 2 0,4-1-73,6 1 0,2 2-21,3-7 1,3 2 103,7-2 0,4-3-4,1 3 0,6-5-175,-1-4 0,9 3 119,6-4 1,7-3-362,2-1 0,2 1 353,-2-2 1,-1 1 0,-44 9 0,2 0 0,-2 1 0,2-1-2,1 0 0,0 0 0,3 1 0,0-1-12,0 0 0,0 1 0,-2 1 0,1 1 0,-3 0 0,1 0 5,1-1 0,0 0-36,2-1 0,-2 0 0,-2 1 0,-2 1 20,2 0 0,-2 0 1,46-8-9,-45 8 0,0 0 0,40-11-30,0-2 1,-8 4-159,-7 6 1,-7 1 148,-4-1 1,-4 0-74,-5 1 1,-5-1 83,-10 0 0,-3 5 5,-6 1 1,-6 5 204,1-1 1,-7-1-189,1 1 1,-3 0 328,-1 5 0,0-5-274,0 0 1,1 0 177,4 5 1,-4-4-228,3-1 0,-2 0-28,-3 5 1,-4 0-34,0 0 1,-5 0-408,5 0-323,-7 0 432,4 0-612,-1 0 992,-4 0 0,4 0 0,-6 0 0</inkml:trace>
  <inkml:trace contextRef="#ctx0" brushRef="#br0" timeOffset="47173">89 2455 7569,'-15'0'0,"5"-1"0,0-3 24,-1 0 0,3-1 33,-2 5-478,7 0 780,-4 0-210,20-7 0,-3 5-93,10-2 0,-2 2 20,1 2 1,4 0-48,6 0 0,1 0 19,-1 0 1,7 0-89,3 0 1,4 0 56,1 0-62,0 0 1,5 0 0,2 0 62,1 0 1,-3 5-14,5 0 0,-2 6 8,2-1 1,3 3-16,-3 2 1,5-1 42,4 1 1,-4 5-14,0-1 0,0 6-68,-5-6 0,-2 8 15,2-3 0,-2 5-7,2 6 1,-2-3 26,-3 8 1,-6-1-3,6 5 0,-7 0 37,7 0 0,-8 5 5,-2 0 0,-4 0-22,4-5 0,0 5 7,5 0 0,-5 7-10,0-2 1,-4 0-13,4 4 1,-1-2-152,1 8 1,2-2 180,-7 1-49,0-2 0,2 6 28,3-4 1,4-2-6,1 3 1,0-6 37,0-4 1,0 7 78,0-7 0,2 6-91,3-6 0,-3-4 6,3-1 1,3-3 12,2-2 1,3 0-14,2 1 0,0-6 13,-1 0 0,1-2-13,0 3 1,0-3-4,0-2 1,-6-9-34,1 3 0,-6-4-68,1-1 1,0 2 49,-5-6 0,2-1-5,-12-4 1,0 1 0,-4 1 6,-1-3 0,0 4-60,1-8 1,-7 3 40,-4 2 0,-2-2-30,-3-3 1,1 3 19,0-3 1,-2-2-634,-3 2 680,3-1 0,-5 0 0,6-3 0</inkml:trace>
  <inkml:trace contextRef="#ctx0" brushRef="#br0" timeOffset="53826">5027 5425 6422,'-6'-9'3075,"4"-4"-2744,-4 12-285,6-6 1933,0 7-1962,0-6 1,0 2 0,0-5 0,0-3 108,0-1 1,0-2-85,0 1 26,0-1-75,0 0 0,0 1 72,0-1 1,0 7-14,0-5-19,0 11-17,0-11-3,0 11-220,0-4 0,5 7 171,0 4 1,-1 10 101,-4 9 0,5 6 123,0 4 1,2 5-151,-2 10 1,-2-3-28,7 3 1,-5 2 5,4-2 1,-4 5 15,5-5 0,-7-2-170,2-8 1,-1 4-31,1-4 1,-4-2 109,4 3 1,-3-8 34,-2 3 0,0-4-8,0-2 0,0-6 39,0-4 28,0-2 52,0-2 236,0-7-171,0-2-103,-7-19 0,6-3-140,-4-14 1,3-6 45,2-3 0,-5-10 32,0-5 1,0-4 31,5-6 1,0-5-11,0-9 1,0-9-400,0-6 0,2 2 100,3 7 0,3 1 43,7 10 0,-1 2 121,1 13 0,5 5 51,-1 4 0,3 5-11,-3 5 0,4 5-3,6 9 1,-4 4-13,-1 6 0,-1 7 0,2 3 1,2 4 300,-2 1 0,-2 8-291,1 7 0,-6 6 57,2 8 1,1 2 95,-1 4 0,-2 2 29,-8 7 1,1-1-72,-6-4 31,0 10 0,-5-10 1,0 10-42,0-3 1,-2-4 23,-3-3 1,-3 4-9,-7-4 0,-4 2 8,-1-2 1,-4-3 98,4-7 1,-4-4-57,4-1 1,-5-6-144,6 2 0,-6-4 49,6-1-462,-1-7 0,5 5-182,1-3 44,-1-3-269,7-1 563,1-6 1,27 0 0,4 0 0</inkml:trace>
  <inkml:trace contextRef="#ctx0" brushRef="#br0" timeOffset="54310">5895 5527 7761,'8'-1'361,"-3"-4"-33,-4 3 0,-2-4 0,-4 6 3,-5 0 0,-3 0-120,-2 0 1,1 6-89,-1 4 0,-1 3 22,-4 2 53,-3 6 1,0 2 0,2 6 218,0 1-302,4-1 1,-4 5-1,7 2 298,-1 2-427,0 1 1,7 4 0,3-4 155,3-5 1,2-3 44,0-1 1,2-1-344,3 0 0,3-6-453,7-3 335,0-4 1,4-3 0,2-3 59,2-5 0,0-3 128,2-2 1,2-12-23,-2-3 0,1-9 14,-1-1 1,1-4-36,-7-5 198,1 3 0,-5-5 1,-2 5-62,-4-4 1,3 4 118,-7-3 0,5 3 41,-6 2 1,3-1 30,-2 1 17,-4 6 0,6-3-72,-7 6 1,2 2 87,3 8-55,-4-3 84,6 12-433,-7-6 1,5 14 53,0 3 1,4 3 133,-4 1 0,5 8-6,-5 2 0,5 4 10,-5 1 0,4 2-92,-4 4 1,5-4-108,-5 3 1,5 2-55,-5-2 1,6 5-233,-1-4 0,5-1 255,4-5 0,-2-6-70,2-3 1,2-6-648,-1-4 1,6 2 426,-1-7 1,-2-2 499,1-8 0,1-10 0,4-8 0</inkml:trace>
  <inkml:trace contextRef="#ctx0" brushRef="#br0" timeOffset="54659">6512 5807 7654,'0'-15'839,"0"7"-490,0 1 86,0 7-194,0 13 0,0 4-106,0 12 1,0-4-98,0-1 1,0 1 140,0 4 1,2-1-66,3-4 0,-4 4-7,4-3 0,2-4 3,-2-2 0,1-2-169,-1-3 284,-3 1-6,11 0-305,-12-7 176,6-1 0,-2-14-15,0-3 1,1-9-64,-1-6 0,-2-3-40,7-1 0,-5-2 106,5-3 1,-7-1-10,2-9 0,2 8-7,-3-8 0,3 3-9,-2-3 1,-3-3 7,2 3 1,5-2-67,0 12 1,0 1-284,0 9 0,0-3 83,0 8 1,4-1-65,-3 6 0,3 5-81,2 4 1,1-1-307,4 1 0,1 0 319,4 5 0,2 0 23,-2 0 0,3 5-622,1 0 936,0 6 0,7-2 0,2 5 0</inkml:trace>
  <inkml:trace contextRef="#ctx0" brushRef="#br0" timeOffset="55110">7379 5557 7569,'9'-7'-20,"-3"6"0,-11-7 282,0 3 0,-5 1 1,4-4 362,-2 2-421,-2 1 1,-5 0 117,1 0-162,-1 0 1,0 7 118,0 3 1,-4-2-84,-1 7 1,1 1-14,4 9 0,-5-2 82,1 6-129,-1 1 0,5 6 1,2 1 74,4 3 0,-3 4-134,7-5 1,0 5-1,5-4 1,0-1-166,0-5 1,5 1-270,0-1 1,11-1 239,-1-4 1,3-2-220,-3-8 0,4-4 45,1 0 174,0-7 1,-1 4 0,2-9-13,2-3 0,-5-3-10,2-7 1,1-4 42,-1-1 0,-1-6 17,-4 1 0,-5-2 210,0-3 0,-2-4 65,2 0 0,1-2-12,-6 1 1,5 3 27,-5-7-83,0 6 0,-1-3 1,1 7 6,-1-1 96,4 7 0,-7 2 94,4 6-66,-3 1-264,-2 6 1,5 3 69,0 10 1,0 3 163,-5 6 0,0 8 3,0 2-294,0 4 1,5 6 0,-1 2 113,0 2 0,-1-4 21,2 5 0,-2-4-170,7 4 0,-5-7-239,5 3 0,-1 1-569,6-2 0,0 0 904,0-4 0,6 6 0,2 1 0</inkml:trace>
  <inkml:trace contextRef="#ctx0" brushRef="#br0" timeOffset="55950">7747 5792 7569,'0'-15'87,"1"7"1,3 2 235,1-1 0,6 5 192,-1-2 1,-2 8-138,2 6 0,-5 10-75,5 4 1,-7 11-126,2 4 1,-4 3-44,-1 2 1,0 1 22,0-1 1,0-5-45,0 0 1,-1-11-101,-4 1 0,3-9 74,-3-1 1,4-7-214,1-2 85,0-7 0,0 2 93,0-10 0,6-7-2,4-12 1,3-7-99,2-13 1,4 0-101,1 0 1,0 4 73,-6 1 0,1 2 34,0-3 0,1 0 54,4 5 0,-4 6-3,3 4 1,-2 7-15,-3-1 0,1 4-27,0 5 1,0 4-1,-1 6 0,1 0-28,0 0 0,1 6-2,4 4 0,-7 5 6,6 4 0,-11-1-105,7 7 0,-5-1 56,0 6 1,1-1-9,-6 1 1,2-3 70,-2-2 1,-4 1-118,4-6 47,3-1 76,-6-4 1,6-7-31,-3-3 92,-3-3 0,9-11 127,-6-5 1,6-7-124,-1-9 1,-2 1-35,2-1 1,0 1 65,5 0 1,-2-1-51,-4 1 60,5-1 1,-6 1-1,6 0-48,1-1 1,5 2-2,-1 4 0,1 3 44,-5 6 21,-1 0-23,7 7 1,-4 2 1,2 6 1,-7 8 54,-2 6 0,-5 8-71,4 7 0,-4 2-6,5 3 1,-7 4 24,2 6-84,3-6 1,-4 2-1,4-5 21,-2-3 0,6 4-128,-2-1 0,3-6-61,1-4 0,-4-3-254,0 3 0,0-4-337,4-6 1,6 0 21,0-1-18,-1-6 0,-2-1 766,2-7 0,-2 0 0,4 0 0</inkml:trace>
  <inkml:trace contextRef="#ctx0" brushRef="#br0" timeOffset="56383">9040 5792 7569,'7'8'316,"1"4"191,7-7 1,-1-1 162,1-4-529,0 0 1,4 0-1,3 0 226,1 0-319,1 0 0,5 0 0,1-1 154,-1-4 1,-1-3-38,-4-7 1,-2 0-134,-8 1 1,1-1 24,0 0 0,-5 1-24,-1-1 1,-5 0 56,1 0-135,-4 1 0,-1-1 0,0 0 70,0 1 1,-6-6-102,-4 0 1,-3 2 128,-2 9 1,0-4-25,1 3 0,-1 3-159,0 2 0,-4 4-91,-1 1 175,1 0 0,-1 1 0,-1 6 74,-2 8 1,5-1 4,-2 6 0,4 3-9,1 1 1,5 4 6,1 1 1,5 2-29,-1 4 0,4-3 25,1 8 1,0-8 87,0 3 0,8 1-64,7-2 1,1-2-44,9-7 0,-1 3-32,5-4 0,7-3-119,4-1 1,2-8-58,2-3 0,0-5-293,0 0 0,-1-4 55,-4-4 0,3-5-291,-2-5 0,-4-6-203,-2 1 931,3-8 0,-6-2 0,5-9 0</inkml:trace>
  <inkml:trace contextRef="#ctx0" brushRef="#br0" timeOffset="56644">9922 4910 7569,'-10'-13'173,"1"3"497,-3 5-379,6 4 0,-6 2 221,7 4 1,0 10-188,5 9 1,0 4-149,0 2 1,0 1-44,0 3 0,5 3 61,0 8 0,5 4 0,-5 0 0,5 6-12,-5-1 1,0 8 11,-5 2 0,0-1-274,0-4 1,0-2-407,0-3 0,1 2-148,4-7 1,-3-2 349,3-8 0,-4 2 126,-1-6 1,0-3-717,0-7-872,7 2 1745,-6-10 0,6-3 0,-7-7 0</inkml:trace>
  <inkml:trace contextRef="#ctx0" brushRef="#br0" timeOffset="57401">9863 5630 7569,'0'-14'1478,"0"5"-949,0 3 0,12 6-198,3 0 0,9 0-157,1 0 0,2 0 1,3 0 0,-1 0-23,1 0 0,4 0-24,0 0 0,5 0-90,-4 0 1,1 0 12,-2 0 1,-3-5-181,3 0 0,-3-6-112,-1 1 1,-7 2 69,-4-2 87,-3 0 0,-2-5 0,-5 1 38,-4-1 1,2 0 3,-2 1 1,0-1-19,-5 0 0,-7 1 7,-3-1 0,0 0-16,-4 0 1,1 1-64,-12-1 0,6 7 167,-6 3 1,1 3-76,-6 2 0,6 0 298,-1 0 1,6 9 54,-6 5-180,7 1 0,-2 8 0,9-4-64,1 6 1,7 3-8,-2 1 1,5 2-17,5 3 1,3-1-62,7 6 0,1-1-170,4 1 0,-2-3-56,6-7 98,1 7 0,4-5 1,-1 4-45,-4-4 32,4-9 0,-10 5 0,5-8 58,-2-1 0,-1-6 29,-5-3 1,-1-5 16,1 1 140,0-4 1,-1-2 121,1-4 0,-5-5 27,0-10-159,-7 4 1,8-10 0,-4 5-21,1-2 1,-5 0 4,2-2 1,2-2 39,-2 2 0,0-1 20,-5 1 0,1-1-104,4 7 1,-3-6-134,3 6 1,-2-6 55,2 6 1,-2-3 91,7 3-91,-7 2 1,10-4-1,-3 6 92,3 1-157,2 6 0,-1-4 0,1 6 41,0-3-39,0 6 1,-1-3-1,1 6 19,0 0 0,1 0 21,4 0 0,-4 0-116,3 0 1,-1 0 82,2 0 1,-4 5 27,4-1 1,1 3 27,-1-2 1,1-3 110,-1 2 1,-4 0-174,4 1 262,-4-4 0,-1 6 1,-1-7-103,1 0 0,-5 0-58,0 0 1,-5 0 867,4 0-611,-5 0 1,4 6 87,-3 4 0,-4 0-52,4 5 0,-3-2-109,-2 11 1,0-1-57,0 2 0,0 2-102,0-2 1,5 7 139,0 3 0,-1-1-8,-4-5 0,0 1-375,0-1 1,0-4-132,0-1 0,5-6-248,0 2 1,0-4-459,-5-1 245,0 0 1,5-6 188,0 1 636,0-7 0,8-3 0,3-8 0</inkml:trace>
  <inkml:trace contextRef="#ctx0" brushRef="#br0" timeOffset="57561">11333 5366 7569,'-22'-8'0,"2"3"0,8 1 931,3 0 546,5 2-1499,-2-5 0,8 7-488,2 0 0,5 0 5,5 0 1,6 0-255,-1 0 1,6 0 758,-5 0 0,6 7 0,-3 1 0</inkml:trace>
  <inkml:trace contextRef="#ctx0" brushRef="#br0" timeOffset="57961">11598 5351 7569,'15'-8'194,"-1"-4"143,1 8 0,1-1-60,4 5 1,-2-5 123,6 0 0,1 0-136,4 5 0,2-5-30,4 0 0,-4 0-39,3 5 1,-3 7-14,-2 3 1,-4-2 11,-1 2 0,-6 1 11,2 9 1,-9-2-12,-1 6 0,-6-4-74,0 4 0,-2 1-111,-2 4 1,-6 0-30,-4 1 0,-3 1-142,-2 3 0,-5-3 62,1 4 0,-2-4-14,1-2 100,4 0 1,-11 1-1,8-1 28,1 1 0,2-3-13,1-2 0,5 1 3,0-6 1,7 1 19,-2-2 1,5-1-104,5 7 0,5-7-150,9 1 1,3 3 259,2-3 1,4-1-1,-4-8-9,4 3 0,6-6 1,-1 2-62,-5-4 0,5-3-1,-9-2 1,5 0-68,-9 0 0,5 0-90,-6 0 0,1-5-117,-6 0 0,1-5-329,0 5 0,0-6-359,-1 1 1,-4-3 1000,0-2 0,0 1 0,4-1 0</inkml:trace>
  <inkml:trace contextRef="#ctx0" brushRef="#br0" timeOffset="58209">11804 5719 7569,'-15'0'1840,"0"0"-299,7 0-919,2 0 0,14-5-32,7 0-302,6-7 1,10 9 0,3-7 35,5-1 0,9 3-129,1-2 0,1 5-129,-1-5 1,-3 7-135,3-2 0,-3 3-979,-2 2 0,-7 0 167,-2 0-151,-11 0 0,2 0 0,-6 0-266,-2 0 1297,-8 0 0,3 0 0,-5 0 0</inkml:trace>
  <inkml:trace contextRef="#ctx0" brushRef="#br0" timeOffset="58586">12715 5689 7569,'8'0'1067,"5"-5"-794,-3 0 0,5-8 171,4-1 1,4-1-210,7-5 1,-3 2-30,-2-1 1,3 1 245,-4-7 0,2 6-150,-1-6 1,-4 7-139,-6-1 1,-2 2 186,-3 3 0,-4-8-224,-6-1 0,-6 1-142,-4 2 1,-10 10 30,-4 5 1,-6 4-148,-4 1 0,1 1 107,-6 4 1,0 3 208,-5 7 0,1 6 292,4 4 1,3 3 14,7 1 1,1 7 288,4 3 0,7-1-182,8 1 1,5 0 162,-1 5 0,12-1-495,8-4 1,3 2-106,11-7 0,4 0-334,11-4 1,1-3-402,4-2 1,-1-4-619,6-6 0,-5-7 887,5-3 0,-1-3 304,6-2 0,0-14 0,0-2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1.6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381 104 7225,'0'-10'75,"0"0"1,0 5-168,0-5 194,0 7 1,2-5 360,3 3-270,-4-3 0,6-2 211,-7 0-204,0 7 1,-2-9 17,-3 8 0,2-1-125,-7 5 1,0 0 43,-4 0 0,-6 6-66,1 4 0,-8 8 30,3 2 0,-4 6-129,-1-2 1,-1 6 99,1 4 1,1-3 38,4 3 0,-2 2-165,6-2 1,2 1-23,8-6 0,-1 1-86,6-1 1,2-1 85,8-4 0,-2 2 93,7-6 0,4-2-87,6-8 1,6 1-166,-1-6 0,7 0 172,2-5 1,1-7 31,-6-2 0,1-11-38,-1-5 1,0 3-8,1-3 0,-7 6 276,-4-6 1,-2 2 67,-3-1-142,1-4 1,-5 7-1,-2-5-9,-2 1 1,4 5-25,-5-4 0,0 6-28,-5-2 0,5 4 20,0 1 1,0 1 293,-5-1-120,0 7-47,0 1-65,0 7-267,6 0 0,-4 13 0,3 7 76,-4 6 1,1 5 45,3 3 1,-3 4-64,3 6 0,-4 0-152,-1 0 0,0-1-299,0-4 1,0 2 219,0-7 0,5 0-580,0-4 1,6-7 871,-1-4 0,-3 4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2.17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16 192 7569,'5'-30'172,"-1"1"-58,0-1 1,2 8 222,-1 2 1,2 4-161,-2 1 1,-4 5-24,4 0 1,-2 7 694,2-2-485,-3 4 0,9 14-129,-6 6 0,0 9-96,-5 6 0,0 9 0,0 6 0,0 6 67,0-1 1,-2 3-24,-2 2 1,-3 0-240,-3 0 0,-1-2-160,6-3 1,-7-2 4,3-3 1,2-5-130,2 0 1,-1-1-331,1-9 0,0-5-368,5-4 235,6-7 1,4 1 195,10-9 607,3-3 0,6-20 0,1-4 0</inkml:trace>
  <inkml:trace contextRef="#ctx0" brushRef="#br0" timeOffset="452">648 515 7569,'0'-23'0,"0"4"0,0 2 0,0 3 909,0 5-522,-7-4 0,-1 12 42,-7-4 1,-1 3 28,-4 2 1,2 2-144,-6 3 1,1 4 28,-1 11 1,-3 3-248,8 6 1,-6 1 108,6-1 1,-1 5-207,5 1 0,6 4 26,-1-5 1,7 1 39,-2-6 1,3-5-45,2 1 1,2-7-265,3 1 0,3-2 69,6-2 0,6-7-130,0-3 1,6-4 11,-2-1 0,-1 0 52,2 0 0,-6-8 98,6-7 1,-6-1 24,6-8 1,-7 4-33,1-5 0,-4 1 159,-5-5 0,3-1 209,-3 1 0,-4-1-74,-1 1 0,2 4 87,-2 1 0,-1 1 111,-4-1 0,2 2 101,3 8-161,-3-1-128,4 7-626,-6 1 432,0 7 0,0 12 61,0 2 0,0 11-24,0-1 0,0 4-151,0 2 0,0-1-110,0 0 0,0 1 57,0-1 1,0-4-283,0-1 0,2-4 9,3 4 86,-4-6 1,12 7 0,-3-9-80,3-3 0,7-3 123,-1 0 0,8-4 62,-3-6 1,4-6 285,1-4 0,1-10 0,-1-3 0</inkml:trace>
  <inkml:trace contextRef="#ctx0" brushRef="#br0" timeOffset="992">1133 633 7569,'0'-9'0,"0"1"317,0 3 149,0 4 0,-2-6 108,-3 7 0,2 0-218,-7 0 0,7 7-109,-2 3 1,-2 3 27,3 1-225,-1 1 1,5 5 0,0-1 264,0-1-349,0 5 1,1-7 142,4 4 1,2-4-105,3-1 0,4-7-205,1-3 1,1-3 133,9-2 1,-6-2-121,6-3 1,-1-3-42,6-7 164,-1 1 0,1-8 0,-3 0 11,-2-1 114,3-5 0,-12 10 0,3-5-23,-2 2 1,-2 1 103,-1 6 1,-1-1 440,-3 0-146,-3 0-91,-1 1-299,-4 6-215,4 1 171,-12 27 0,3-1-79,-7 20 1,0 1 119,-5 4 0,5 8-20,1 7 1,-1 6-156,-5 9 0,2 4-23,3 0 1,-8 17-165,4-2 1,5-42-1,0-1 200,-6 44 1,0-3-139,1-8 0,-1 2 1,0-6 1,0-9 127,1-11 0,-1-2 16,0-8 0,-1-2-16,-4-8 1,2-3-2,-6-6 1,6-9 27,-2-6 1,-2-7 447,-3-8 1,-1 0-316,1 0 1,-2-12 307,2-2 0,-1-11-63,1 1 1,-1-4 233,7-1 1,-6-2-190,6-4 1,-1 3 122,5-8 1,2-4-157,4-5 1,2-6-18,7 1 1,2-5-664,3-5 1,9 2 10,11-6 0,2 11-273,3-2 0,6 10 194,3 0 0,-1 8-293,1 2 1,0 6 174,5-1 0,0 4-69,0 6 0,0-4 62,0 4 582,1 2 0,-8-5 0,-1 4 0</inkml:trace>
  <inkml:trace contextRef="#ctx0" brushRef="#br0" timeOffset="1575">1750 780 8910,'15'-2'472,"0"-3"1,1 3-122,3-2 0,4 2-109,7 2 1,-1 0-43,1 0 0,-1-5-80,0 0 1,6-5 74,-1 5 0,0-6-12,-4 1 1,-3 2-44,-2-2 1,-4 0-110,-6-4 1,-1-1 95,1 0 0,-7 1 4,-3-1 1,-3-1-38,-2-4 0,0 9-73,0-4 0,-2 3-91,-3-2 1,-3 1 50,-7 3 1,1-2-197,-1 8 0,-1-1 108,-4 5 1,2 1 2,-6 4 0,4 5 75,-4 10 0,6-2-96,-2 6 1,4 1 92,1 4 1,2 0 125,3 1 1,4 1-241,6 3 0,0-3 74,0 3 1,6-3-264,4-1 1,5 4 21,4 0 0,1-4 33,9-6 1,-1-1-4,11 2 0,-5-4-184,6-6 1,-6-2 127,5-4 1,-5 0 110,6-4 0,-8-4 251,3 4 0,-9-3-69,-2-2 1,-6 0 371,2 0 0,-4 0-254,-1 0 0,-5 0-16,-1 0 570,-5 0 1042,2 0-817,1 0 22,-6 0-754,6 0 0,-7-7 17,0-3 1,5-3-63,0-1 1,1-1 246,-1 0-73,-3-6 0,9 3 0,-4-6 50,1-3 0,-3-2 13,5-5 1,-2 1-65,2-6 1,3 5 117,-4-6 0,5 3-308,0-2 0,1 1 15,0 4 1,4 3-366,1-4 1,6 9 229,-2 2-611,4 6 1,0-8-1,0 8 80,1 5 1,-3-2-91,9 5 0,-4 4 115,-2 1 569,0-3 0,1 6 0,-1-5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31.4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0 295 7569,'9'23'259,"-3"4"0,-4-2 305,3 3 1,-4 6-302,4 0 1,-3 6-96,-2-6 0,0 5-38,0-5 0,5 1 102,0-6 51,0 0 39,-5 7-220,0-11-30,0 3-155,0-20 217,0-2 0,4-19-126,1-6 0,5-3-125,-5-2 0,6-5-52,-1-6 0,3-1 131,2 2 0,0 3-28,-1-3 0,3-1 10,2 6 1,-1-4-13,7 9 0,-6 3-20,6 1 1,-5 9-3,4 1 1,-4 6-30,4 0 69,-6 2 1,15 4 75,-4 2 0,-3 6-18,-6 10 1,1-4-47,-1 4 0,-1 1 49,-4-1 1,0 4 103,-1-4 0,1 4-124,0-4 0,-5 4-1,-1-4-33,1 0 1,5-1-268,0 1-55,-7-1-498,11-4-689,-9 0 805,18-7 747,-12-2 0,5-12 0,-6-2 0</inkml:trace>
  <inkml:trace contextRef="#ctx0" brushRef="#br0" timeOffset="244">1073 265 7210,'15'20'1925,"0"0"-1689,-7-1 1,3 2 0,-4 4 17,1 3 0,0 1-85,2 1 0,2-6 37,-8 1 1,3-1 160,-2 5-418,-3 1-235,11 6-1035,-12-5 812,12-2-1239,-11-8 707,4-12 1041,-6-3 0,0-6 0</inkml:trace>
  <inkml:trace contextRef="#ctx0" brushRef="#br0" timeOffset="377">1044 30 7569,'0'-16'-396,"0"3"0,2 15-94,3 2 99,3-2 391,13 18 0,2-4 0,6 13 0</inkml:trace>
  <inkml:trace contextRef="#ctx0" brushRef="#br0" timeOffset="833">1529 324 7569,'15'8'1237,"-5"5"-799,-1-3 0,1 3 1,5 2-50,0 0 1,-1 4-195,1 1 0,-5 6-44,0-1 1,-1 2-13,6 3 1,-5-1-81,0 1 1,-5-6 34,4 1-228,-5-1 37,9 5 0,-10-1-276,7-3 314,-7-11 44,4-1 38,-7-11-83,0 5 126,-7-20-194,5-4 1,-9-17 101,6 0 1,0-2 47,5 1 0,0 4 0,0-3 0,0-2 12,0 2 0,5 0-3,0 4 0,6 6-103,-1-1 1,3 7 4,2-1 1,0 2 63,-1 3 1,3 0 31,2 5 0,-2 1-176,2 3 212,-2 3-34,10-5 1,-4 14-37,7 3 1,-7 3 10,-9 2 0,3 4-72,2 1 0,-3 6-105,4-2 0,-4 4-260,-1 2 1,0-6 189,0 1 1,-2-1-149,-4 5 1,4 1-87,-3-1 1,8-6-659,2-3 1133,6 3 0,-3-7 0,6 5 0</inkml:trace>
  <inkml:trace contextRef="#ctx0" brushRef="#br0" timeOffset="1386">2837 310 8025,'-8'-15'2006,"-5"7"-1581,-2 1-173,-7 7 0,-6 7 115,3 2 0,4 6-262,6 5 0,2-2-110,4 6 32,-5 1-325,13 11 63,-6-5 1,9 3 154,3-9 0,3-4 23,7-7 0,-1-4-326,1 0 90,0-7 1,6 4 67,3-7 0,-1-2 79,2-3 0,-6-4 51,6-11 0,-5 2 4,4-7 1,-6 3 236,2-3 1,-9-3-82,-1 4 1,-2 1-133,2-2 0,1 6 389,-6-6 612,7 7-413,-11-3 193,6 6-367,-7 7-112,0-5 1,-5 39-59,0 4 1,0 15-200,5-5 0,0 2 122,0 2-102,0 7 0,0 8 1,0 8 41,0 0 0,7 8-2,2-7 1,0 7-24,0-6 1,1 3-234,5 1 1,-7-4 116,-3 0 0,1-7 74,-1 1 0,-1-2 14,-9-2 0,-3-7 23,-7-3 104,0-3 0,0-9 0,-1-1-74,-3 0 1,-6-7-26,-9 1 1,1-2 18,-6-9 0,0 1 11,-5-6 0,-4 4 8,-6-3 1,5 3 2,-9-8 0,-3-4 166,-3-1 1,6-3 65,4-2-217,0 0 0,-3 0 0,3 0 17,5 0 1,5 0 16,4 0 1,5-2-682,5-3 1,7 2 575,4-7 0,9 1 0,3-6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9.3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633 750 7767,'-8'-8'1710,"14"2"-1638,11-1 1,17 0 29,0-2 0,-4-4-21,-6 3 0,-1-3-98,2-2 0,1 5 80,-7 0 0,3 1-94,-3-6 0,-3 0 84,4 1 1,-8-1 24,-3 0 83,-5 0 32,9 1-140,-12-7 0,4 4-43,-10-2 0,-3 2-100,-7 3 0,-1 4 101,-4 0 1,3 7-106,-8-2 0,1-2 79,-6 2 1,1 2-11,-1 8 0,1 3 52,0 7 0,-1 0 4,1-1 0,4 7-50,1 4 1,1 3 59,-2 1 0,4 1 157,6-1 1,1 2-54,-1 3 1,7-3-37,3 4 0,3-4-74,2-2 0,2-1-2,3-4 0,3 2 4,7-6 0,1 5-86,4-6 0,4 1 38,10-6 1,-3-4 12,4 0 1,2-7-9,3 2 0,0 2-58,0-2 1,2 0-127,-3-5 0,-3-2 26,-2-3 0,-2 2-133,-3-7 1,0 5-19,1-5 1,-3 0-205,-2-4 0,-2-1-939,-4 0 1458,-2 1 0,4-1 0,-6 0 0</inkml:trace>
  <inkml:trace contextRef="#ctx0" brushRef="#br0" timeOffset="909">1838 486 7569,'-23'-15'1759,"-4"0"-1179,4 7-579,-13 2 0,11 7 1,1 4 166,6 5 1,-2 3 37,1 2 1,-6 1 27,6 4 0,-6 2-44,6 8 1,-1-6 8,5 1 0,1-1-74,-1 6 0,2-1-55,3 1 25,3-1 1,7 5-156,0 1 1,0-6 32,0-5 1,7-4-133,3 5 1,3-8 101,2 3 1,-1-4 86,1-1 1,1-5-1009,4 0 662,3-7 0,11 4 60,0-7 0,-4 0 90,-6 0 0,-4-7 60,4-3 0,-6-3-40,2-2 0,-4-4-182,-1-1 482,0 1 1,-2-3 48,-3-2 1,1 1-30,-6-1-43,6 6-98,-3-17 1,2 12 9,0-6-8,-7 6-75,4 8-17,-1 1 123,-4 6-6,11 1 97,-11 7 1,11 7-30,-3 2 216,-4 4-139,7 9-89,-5 7-35,7 2 0,0 5 32,-1-7 0,-4-6-553,0-3 1,1-4-144,9-1 0,-4 0 356,4-1 1,3 1-121,1 0 347,4-7 0,2 5 0,-1-5 0</inkml:trace>
  <inkml:trace contextRef="#ctx0" brushRef="#br0" timeOffset="1303">2500 838 7207,'-8'20'-848,"3"0"1090,3-1 1003,2 17-1002,7-5 0,-4 3 233,7-9-154,0-4-175,-2-6 0,5-5 132,-3 0-129,-4-7 735,1 3-602,-1-19-146,-4-3 1,4-13 164,-6-1 40,0 1 1,0-6 14,0 1 1,-5-2-130,1 2 1,-1 3 46,5-3 72,0 3 1,0-5-113,0-4 1,0 9-176,0 2 1,1 9 1,4 1 1,-2 7-179,7 3 1,0 4-61,5-5 1,-4 7-610,4-2 23,-4 3 1,22 2 107,-4 0-110,4 0 1,1 0 0,2 2 167,2 3 1,6 1 595,5 4 0,6 10 0,-2-4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4.4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561 59 7569,'-16'-8'869,"2"-5"-810,14 18 141,0 9 1,0 8 25,0 12 0,2-5-151,3 11 0,-2-6 87,7 5-184,-7 0 1,9 5 0,-6 0 114,2 0 1,-3 1-4,5-1 0,-7 0-79,2 0 0,-3-2-130,-2-2 0,0-3 109,0-3 1,0-7-141,0 2 80,0-3-61,0 3-259,0 1 120,0-7-220,0-2 276,0-13-236,0-1 0,-7-20-305,-2-7 553,2 0 1,-1-7 201,3 2 0,-3-3 0,-7-1 0</inkml:trace>
  <inkml:trace contextRef="#ctx0" brushRef="#br0" timeOffset="285">17 162 7569,'-15'-15'1271,"14"1"-1064,9 5 1,15-2-42,6 6 1,0-2-34,1 3 1,6 0-46,3-5 0,3 4-74,3-5 1,-1 7 110,0-2 1,5-2-60,0 2 1,0 0-478,-5 5 1,-5 0 74,0 0 0,-6 0-122,1 0 0,-8 0 205,-1 0 0,-7 2-38,1 3 1,-7-2-141,-2 7-42,-1 0 473,0 4 0,-3 8 0,-6 1 0,0 6 0</inkml:trace>
  <inkml:trace contextRef="#ctx0" brushRef="#br0" timeOffset="576">1178 177 7450,'15'14'0,"-2"3"0,-2 1 424,-1 1 1,-2 7-178,2-1-117,3 9 1,-6-1 109,3 6 0,3 0-133,-4 5 1,0 0 7,0 0 1,-5 1-144,1-1 1,1 0 16,-1 0-122,6-7 0,-9 6 0,3-6 85,-3 1 0,3-2-125,-1-7-22,1 1 1,-3-2-584,3-4 392,-4-3-11,6-13 397,0-1 0,1-33 0,6-7 0</inkml:trace>
  <inkml:trace contextRef="#ctx0" brushRef="#br0" timeOffset="842">1707 0 7878,'9'15'-138,"2"11"338,-6 3 0,6 4 375,-1-3 1,2 1-279,-3 3 1,4 2-204,-3 3 1,2 3-79,-3-2 0,5-3 106,-5 2 1,-1-4 20,2 4 1,-5-6-201,5 1 1,-7 2-669,2-2 432,3 0 0,-4 1-378,5-1 164,-5 0 0,2-8-355,-6 4 235,0-17 627,0 20 0,0-24 0,0 13 0</inkml:trace>
  <inkml:trace contextRef="#ctx0" brushRef="#br0" timeOffset="1059">1281 662 7881,'21'-8'-319,"1"-1"0,4 6 725,-2-2 1,1-5-284,4 5 1,7-6-133,3 1 0,-1-3 33,1-2 1,-1 2-333,1 4 0,3-4-94,-3 3 0,-3-3 96,-1-2 306,2 0 0,-6-6 0,5-2 0</inkml:trace>
  <inkml:trace contextRef="#ctx0" brushRef="#br0" timeOffset="1394">2222 265 8091,'0'23'1052,"0"-2"-900,0 0 1,5 7 22,0 6 1,4 0-81,-4-4 0,5 1 88,-5 3 1,5-1 22,-5 6 0,5-6-135,-6 1 1,8 2-204,-2-2 0,1 1 119,-1-6 0,8-1-96,-3-4 1,3 2 44,-4-6 0,1 0-104,0-6 0,-1 1-66,1 0 1,5-1-51,-1 1-41,7-7 0,-8 0 1,7-4 175,1 1 1,3-2-82,6-8 0,-4 2-4,3-7 0,-1 0-90,1-5 0,-3 1 135,3-1 0,-4-1 189,-6-4 0,4 4 0,-5-6 0</inkml:trace>
  <inkml:trace contextRef="#ctx0" brushRef="#br0" timeOffset="1577">2486 735 6772,'25'-15'219,"-1"1"0,7-1-340,-6 0-189,3 1 1,1-6 0,-1-1 309,-4-2 0,4-2 0,-5-4 0</inkml:trace>
  <inkml:trace contextRef="#ctx0" brushRef="#br0" timeOffset="1793">2281 162 7864,'29'0'-24,"0"0"-89,1 0 0,6-7-222,3-2 0,10-4 335,5-2 0,3-6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5.7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162 280 8160,'8'29'545,"1"1"-242,-5-1-247,-2 1 1,6 6 0,-5 3 393,2 3-356,0 2 1,0 5 0,0 2 36,-2 1 1,-1-3 27,-2 5 0,5-5-99,0 5 0,0-7-157,-5 2 1,0-8 40,0-2 0,0-1 87,0 1 0,5-3-210,-1-6 159,1-1-275,-5 7 1,2-12 30,3 1-622,-3-1 223,4-14 42,1 10-369,-6-19 990,6 6 0,-1-27 0,2-4 0</inkml:trace>
  <inkml:trace contextRef="#ctx0" brushRef="#br0" timeOffset="334">574 295 7569,'-8'-8'882,"1"-5"-618,7 11 458,0-5-477,0 20 1,5 1 64,0 15 1,1-1-194,-1 11 0,-3 0 1,3 5 0,1 5-8,-1 0 0,0 2-44,-5-2 0,5-2-114,0 7 1,1-7 151,-1 2 1,-3-3-13,3-2 1,1 0-148,-1 0 0,0-4-115,-5-1 1,0-7-46,0 3 0,5-4-503,0-2 433,0 1 0,-3 2-348,2-2-123,-2-11 324,5-6 39,-7-4 393,0-1 0,0-2 0</inkml:trace>
  <inkml:trace contextRef="#ctx0" brushRef="#br0" timeOffset="665">45 750 9128,'-23'-8'386,"8"2"189,8 6-242,7 0-330,14 0 1,-3 0 185,13 0 0,3 0 345,7 0 0,3 0-334,8 0 0,4 0-141,0 0 0,4 0-73,-4 0 0,5 0-162,-5 0 0,4-2-230,-9-3 0,3 4 106,-8-4-53,4 3 0,-6 2 0,-2 0-42,-4 0 0,-7-5-223,1 0 11,-7 0-149,9 5 167,-10 0 16,4 0 573,-13 7 0,-8 1 0,-8 7 0</inkml:trace>
  <inkml:trace contextRef="#ctx0" brushRef="#br0" timeOffset="951">177 1015 7569,'-30'7'0,"-2"-4"202,2 7 1,4-5 796,12 4-157,5-5 274,-4 2-1027,12 1-20,-6-6 0,15 11 124,7-7 1,6 0 105,9-5-210,6 6 0,1-4 1,9 3 120,3-4 0,3-1-59,7 0 0,-5-5-66,0 0 1,0-4-102,4 4 1,-5-5-137,-4 5 1,1-5 115,-1 5 0,0-4-196,-5 4 0,-4-5 56,-1 5-523,-7 0 0,6 0-27,-4 0 327,-9 0 399,9-1 0,-11 4 0,6-4 0</inkml:trace>
  <inkml:trace contextRef="#ctx0" brushRef="#br0" timeOffset="13871">1632 236 7569,'-8'-29'20,"1"1"1,2 2-1,1 1 219,0-1 0,3 3 334,1-1-298,0 12-164,0-7 100,0 17-315,0-11 93,6 11-90,-4-4 171,11 6-105,-11 0 123,4 0 13,1 6-36,-6 9-6,6 8 1,-7 11-32,0 0 1,0 1-31,0-6 1,0 7-2,0 3 0,0 5-5,0 5 0,0-1 38,0 6 0,5 0-9,0 4 1,4 0-20,-4-5 0,5-2 16,-5-7 1,2 0 42,-3 0 1,3-4-15,3-1 0,1-2 10,-6 2 1,7-1-33,-3-4 1,-1-3 2,2 4 0,-2-4 13,2-2 0,-2 1-1,-3-1 0,-1-5-117,5 1 103,-5-7-43,2 3 49,-6 0 1,7-11 19,-6 10 7,6-19-441,-7 6 0,0-1 0,0 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42.64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0 413 7569,'0'-10'1038,"0"0"-632,0 7-145,0-4 1,7 5-46,2-2 1,4 2 17,2-3 0,6 3-84,4 2 0,3 0 30,1 0 1,7-4-114,3-1 0,9 0 19,1 5 0,11-5-141,-1 0 0,3 0 22,-3 5 0,11-5-151,3 0 0,3-5 137,-8 6 1,2-1 55,-6 5 1,3-5-223,-8 0 0,3-5 61,-8 5 1,1-5-1,-1 5 1,-5-4 117,-10 4 1,1-2 79,-11 2 0,2 4 22,-11-4 285,-1-3-90,-4 6 203,-7-5-262,-1 7-4404,-7 0 3865,0 7 0,-5-4 335,0 7 0,-7 0 0,4 5 0</inkml:trace>
  <inkml:trace contextRef="#ctx0" brushRef="#br0" timeOffset="647">1793 16 7736,'0'-9'1622,"0"3"-1066,0 6-190,-6 0-18,4 0 487,-4 0-797,6 6 1,0-2 31,0 6 0,6-6-54,4 6 0,3-2-102,2 2 0,6 3 69,4-3 1,4 2-112,5-3 0,-1 4 7,6-3 1,-1 3 72,1 2 1,-3 0-104,-7-1 0,1 1 21,-1 0 18,0-1 1,-1 1 0,-3 0 9,-6 0 1,-4-1 29,-5 1 0,1 0 30,-6-1 0,0 1 104,-5 0 1,0-1 65,0 1 1,-7 0-56,-2 0 1,-4-1 53,-2 1 0,-1 1-34,-4 4-44,-3-10 1,-1 13 0,-1-12 0,-1 0 1,-2 1 4,-1 3 1,-6-1-36,1 1 0,-7 0-96,2-1 0,2 1-6,-3 0 0,1 4 57,-5 1 1,5 0 90,0-6 1,1-4-65,-1 0 97,3 0 1,7 3 0,-1-2-55,1-1 1,1-7-3,4 2 40,-4 3 1,11-6 336,-2 3-456,9-4 189,3-1-455,7 0 1,12 0 274,3 0 1,3-5 0,-4 1 1,1-1-654,0 5-89,-1 0 0,1 0 768,0 0 0,-7 6 0,-2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01.51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16273 456 7569,'8'-30'640,"5"-6"0,-6 5 318,2-3-635,4 3 0,-11 2 0,5-1 280,-1 1 1,-4 1-227,3 4 1,-4-2 60,-1 6 1,-6 0-195,-4 6 0,-3 1-61,-2 3 1,1-2 72,-1 7 1,-5 1-62,1 4 0,-7 13-281,1 6 0,-1 11 72,1 9 1,-1 2 68,7 12 0,-1 8-75,5 8 1,2 2-172,4 3 1,2-2 140,7-4 1,0 9-137,0-3 1,0 1-585,0-7 1,2-7-174,3-7 0,-4-2 76,4 2 0,-2-4 405,2-5 1,-3-8 177,3-3 0,-4-9 9,-1-6 275,0-2 0,-5-4 0,1-3 0,-1 9 0,5-2 0</inkml:trace>
  <inkml:trace contextRef="#ctx0" brushRef="#br0" timeOffset="594">16023 1073 7569,'0'-29'707,"0"-1"1,0 6 0,0 1-224,0 2 0,5-4-150,0 6 0,6 4 111,-1 5 1,3 2-350,2-2 1,6 2 40,3 3 0,4 3-180,2-2 0,4 2 92,0 2-129,7 6 1,-8-2-1,4 6 117,-1 1 1,3-3-71,-4 2 1,-1-2-49,-5 2 0,-4-4 16,-1-6 1,-6 0 12,2 0 0,-4 0 194,-1 0 0,-5 0 640,0 0-534,-7 0 0,3-1-11,-6-4 0,-1 2-74,-4-7 1,-3 7 24,-7-2 0,-5-2-68,1 2 1,-6 0-129,6 5 1,-6 5 127,6 0 1,-1 7-135,5-3 0,1 11-81,-1 4 1,7-1 0,3 2-109,3-7 0,2 10 1,0-4-38,0 4 70,7-5 1,3 3 0,8-7-18,1-1 1,2-1-55,-1-3 0,-2 0-235,6-5 0,-4-2 157,5-7 0,-6 0-129,6 0 0,-6-2 46,6-3 0,-1-3 61,6-7 1,-6 1 2,1-1 314,-7 0 1,4 1 0,-4-1-131,2 0 0,0 2 121,-6 3 0,-1 2 344,-3 3-292,3 4 0,-6-4 308,3 10 1,1 4-182,-6 11 1,5-2-1,-5 7 1,6-6-29,-1 6-105,-4-7 1,6 9 0,-6-4 47,3 0 1,-5-3 2,6-11-8,-7 5 1,11-8 10,-5 4-52,-2-4 1,4-7 272,-6-4 0,5-5 444,-5-10 1,5-2-314,-5-8 0,6 1 40,-1-1 1,3-5-116,2-5 1,-1-1 18,1 2 0,0-2-166,-1 7 1,3-5-15,2 5 1,-1 1-575,7 8 1,-6-1 338,6 7 0,-1-1-1420,6 5 1,4 2 1471,0 4 0,7-4 0,-3 4 0</inkml:trace>
  <inkml:trace contextRef="#ctx0" brushRef="#br0" timeOffset="-2156">10643 882 7569,'15'15'0,"0"1"1956,-1 4-1395,1 3 1,-5 6 0,0 0 129,1 1 1,-5 6-319,-1 3 0,2 3-158,-2 2 1,1-4-84,-1-1 1,-1-7 23,5 3 0,-4-6-50,5-4 0,0 1-170,4-7 0,1 1-30,0-5 1,0-2 27,-1-3 1,1-4 16,0-6 1,4 0 61,1 0 1,4-13-115,-4-7 1,4-6 139,-4-3 0,1-5 11,-1-1 0,-4-6-60,4 2 1,-9-8 4,-1-2 0,0-5-575,5 5 1,-6-2 169,1 2 1,-2 9 7,2-5 0,2 13-147,-8 2 1,3 9-257,-2 11 0,-2-1 229,7 6 0,-5 0 576,5 5 0,-1 7 0,6 1 0</inkml:trace>
  <inkml:trace contextRef="#ctx0" brushRef="#br0" timeOffset="-1759">11701 941 7569,'-6'-8'1407,"1"1"-897,-10 7 0,4 0 0,-9 0-21,4 0 0,0 2-266,-4 3 0,2 3 11,-6 7 0,6-1 79,-2 1 1,4 6-89,1 4 0,0 2 94,1 3 1,5-2-320,4-4 1,-1 7 41,1-6-177,0 6 1,12-10 0,2 3 172,5-4 0,0-4 55,1-1 1,5-2-118,-1-3 0,6 1-200,-6-6 0,6-2-415,-6-7 1,6-1 100,-6-10 1,3 4 256,-3-9 1,-4-3 49,0-1 365,-1-4 0,-7-2 1,4 1-137,-1 0 216,-7-1 0,6 2 0,-6 2-31,2 2 1,0 6-5,-5-2 1,1 6-4,4 4 1,-3 2 136,3 3-420,-4 3 54,6 2 7,1 15 0,5 8 1,-1 6 127,-3 0-479,-5 7 0,7-1 0,-4 6 94,1-1 0,-3 4 199,4-9 0,0 4-899,0-5 0,4 1-381,-3-6 1384,3-6 0,9-2 0,0-6 0</inkml:trace>
  <inkml:trace contextRef="#ctx0" brushRef="#br0" timeOffset="-1509">12289 353 10486,'5'29'654,"0"1"0,7 1-308,-3 3 0,0 5-151,0 10 1,-4-1-42,5 5 0,-7 1 41,2 5 0,2 0 0,-2 0 0,0-2-365,-5-3 1,0 1-58,0-6 0,0 0-737,0-5 0,0-4 123,0-1 1,0-11-1157,0 1 1997,0-9 0,6 1 0,2-6 0</inkml:trace>
  <inkml:trace contextRef="#ctx0" brushRef="#br0" timeOffset="-1107">12716 956 7832,'-8'16'927,"3"3"1,-2-1-424,2 7 1,0 4-31,5 6 1,0 1-180,0-2 1,0-3-90,0 3 1,0 2-1,0-2 1,2-4-24,3-6 1,3-1-262,7 2 0,1-4-82,4-6 0,-4-7 210,4-3 0,2-4-127,3-1 1,1-6-546,-1-4 1,1-3 320,-7-2 0,6-6 119,-6-4 0,1-2 181,-5-3 1,-1 1 220,1 0 1,-2-1-28,-3 1 0,1-1 175,-6 1 1,5 1 74,-5 4 1,5 1 119,-5 3-26,6 4-393,-3-5 1,0 11-133,-3 0 171,3 7 1,-6 3-12,3 10 1,2 8-500,-3 1 0,1 7-62,-5-1 0,0 7-180,0 3 1,2-1 147,3-5 1,-3 6-56,2-1 0,0 0-33,1-4 1,-2-6-260,7 1 0,-5-7 202,4 1 0,-4-4 566,5-5 0,0 3 0,5-5 0</inkml:trace>
  <inkml:trace contextRef="#ctx0" brushRef="#br0" timeOffset="-740">13407 1235 8137,'0'-8'1100,"1"1"1,4 7-580,5 0 0,3 0-175,2 0 1,6-1-134,3-4 0,-1 3-23,2-3 0,-1-3 3,6-2 1,-1-3 22,0-2 1,-4 1-123,-1-1 0,-1-1 122,2-4-186,-4 4 1,-3-10 0,-2 4 134,-3-1 0,-3 4-127,0-6 1,1 6 97,-6-6 0,0 6-29,-5-6 1,0 7-174,0-1 0,-1 2-55,-4 3 1,-2 4-18,-3 0 1,-4 7 125,-1-2 0,-1 5-116,-9 5 0,6 3 81,-6 7 0,5 1 31,-4 3 0,4 4 32,-4 7 1,6-1 74,-2 1 0,6 1-111,4 3 1,-2-1 11,7 6 1,1-5-456,4 5 1,1-6 56,4 1-277,3-3 0,9-1 0,2-1-200,6 0 80,2-6 0,4-1 0,2-9 803,1-4 0,14-2 0,-2-7 0</inkml:trace>
  <inkml:trace contextRef="#ctx0" brushRef="#br0" timeOffset="-465">14362 853 7569,'-20'-15'0,"1"0"0,-1 5 0,5 1 1096,1 5 0,-1-4 0,0 5 202,1-2-1101,6 0 1,-4 7 46,7 3 1,0 3-62,5 7 1,8 6-277,7 3 1,0 4-112,4 1 1,3 1-187,-3-1 1,1 7 249,-5 3 1,-2 2 105,-4-2 1,-2 4 15,-7-4 0,-2-1 227,-3 1 0,-8-7-35,-6 3 1,-2-4 143,1-2 1,2-6-53,-7-3 0,1-6-88,-5-4 0,4 2-534,1-7 1,4-1-433,-5-4 0,12 0 788,-1 0 0,2-6 0,-2-2 0</inkml:trace>
  <inkml:trace contextRef="#ctx0" brushRef="#br0" timeOffset="-7691">457 206 7569,'-7'-15'0,"-1"1"0,-7-1 257,1 0 0,0 0 71,5 1 1,-4 4 0,3 0 687,-3-1-781,5 4 0,-5-1 0,3 5-59,-3-2 0,-2 0-173,0 5 0,1 0 86,-1 0 0,0 6-18,0 4 1,1 5 39,-1 5 0,0 2-3,1 8 0,-1 1-121,0 3 0,5 5 16,1 10 0,5-1 20,0 6 0,2-1 3,2 6 0,0 0-3,0 0 0,6 0 36,4-1 0,-2 0-22,2-4 0,0 1-175,5-6 0,-2 0-8,-3-5 0,3 0-86,-4 0 1,0-4-10,0-1 0,-5-5-8,1 5 1,1-8-29,-1-1 1,0-3-154,-5-7 1,0 0-641,0-6 1070,0 1 0,0 0 0,0-1 0</inkml:trace>
  <inkml:trace contextRef="#ctx0" brushRef="#br0" timeOffset="-7451">30 970 7569,'-14'0'263,"6"0"1,1-1 313,7-4 0,2 3 25,3-3 1,4 4-268,11 1 1,4-2-193,11-3 1,-3 3-204,8-3 0,-6 2-215,5-2 0,0 4-17,5-4 0,-4 3-217,-1 2 0,-5 0 348,5 0 1,-6 0 47,1 0 1,-3 5-1270,-1 0 1382,-7 6 0,4-9 0,-4 5 0</inkml:trace>
  <inkml:trace contextRef="#ctx0" brushRef="#br0" timeOffset="-7243">795 941 9937,'1'15'628,"4"-1"1,-1 6-401,5-1 1,-5 8-46,0-3 1,3 4-177,-2 1 0,0 6-51,-5-1 0,0 0-426,0-4 1,0-1 313,0 0 0,0-1 82,0-3 0,0-4-649,0-6-1027,0-1 1126,0-6 624,0-1 0,6-27 0,3-4 0</inkml:trace>
  <inkml:trace contextRef="#ctx0" brushRef="#br0" timeOffset="-7093">854 573 8042,'-23'-13'1145,"3"4"-1693,4 4-26,8 3 420,1 2 0,7 7 0,2 1-124,3 0 1,3 10-75,6-3 0,8 4 77,2 1 275,-3-4 0,7 18 0,-5-3 0</inkml:trace>
  <inkml:trace contextRef="#ctx0" brushRef="#br0" timeOffset="-6749">1133 1088 7569,'8'21'0,"-1"-3"291,-7 7 1,0-7-65,0 1 1,0 2 43,0-1 1,1 0 108,4-6-214,-3 1 0,4-5 201,-6 0-395,7-7 355,-6 3-147,6-6 1,-2-1-112,0-4 0,0-5-44,-5-10 39,0 4 1,5-12 0,1 4 194,2-4-281,-5 5 0,11-5 1,-5 4 160,4-4-191,2-1 1,1 6 0,2 3 90,2 4 1,4 1-14,-4 1 1,5 5 10,-6 4 0,2-1 0,-1 1 0,-4 0-28,4 5 0,-4 7 5,-1 2 1,0 6 4,-1 5 1,1 1 8,0 4 0,-2 2 6,-3-2 1,3 3-57,-3 1 0,-2 0-128,1 1 0,-4-6-110,5 1 0,-5-7 86,5 1 0,0-2-683,4-3 0,1-1 112,0-3 1,4-3 744,1-7 0,6 0 0,-3 0 0</inkml:trace>
  <inkml:trace contextRef="#ctx0" brushRef="#br0" timeOffset="-6243">2206 970 7569,'-8'-14'200,"-5"-1"61,3 0 1,-3 2-185,-2 3 0,0-1 221,1 6 0,-6-5 523,0 5 0,1 0-419,4 5 1,-1 0-117,-4 0 0,4 7-138,-4 3 1,4 4 22,1 6 1,1-2-43,-1 6 1,2 3-109,3 7 0,2-3 185,3 3 1,3 2-128,-3-2 0,5 6-379,5-6 0,3 0 100,7-4 1,0-3-103,0-2 0,6-4 70,3-6 0,4-7-49,1-3 0,1-3 72,-1-2 1,1-12-38,-1-3 1,-1-9 191,-4-1 1,2-4-51,-6-5 1,0 1 127,-6-6 1,-1 0 79,-3-5 1,2-1 105,-7 1 0,-1-6-81,-4-4 0,0-3 22,0-2 0,5-10-7,0 1 1,0-1 158,-5 10 0,5 9 114,0 6 0,0 1-15,-5 9-209,0-1 1,5 13 0,0 2 234,-2 4-53,-1 8-185,-2-6 0,4 14-27,1 0 0,0 9-145,-5 10 1,5 4-229,0 6 0,2 7 44,-3 4 1,-2 9 26,3 5 1,-2-2 133,2 2 1,-3 0-3,3 4 1,-4 1-112,-1 0 1,2-5-62,3 0 0,-2-7-258,7 2 0,-5-3-84,5-2 1,-5-6-372,4-4 0,-1-5-114,2-4 1,3-4 154,-3-6 851,3-7 0,2-2 0,0-6 0</inkml:trace>
  <inkml:trace contextRef="#ctx0" brushRef="#br0" timeOffset="-6024">2794 911 7569,'6'-8'1237,"-4"2"-743,5 6 1,-7 1 303,0 4 1,0 8-251,0 7 1,1 4-194,4-4 1,-3 6-227,3-1 0,-4 6 169,-1-2-406,0 10 0,0-19 0,0 9 207,0-1 0,0-2 291,0-1-775,0 2 0,0-10-2039,0 2-299,0-9 2723,7-3 0,1-14 0,7-1 0</inkml:trace>
  <inkml:trace contextRef="#ctx0" brushRef="#br0" timeOffset="-5868">2853 544 7569,'0'-8'972,"0"1"-673,0 7 0,6 7-849,4 3 1,3 3 116,2 1 433,6 1 0,-5 6 0,5 2 0</inkml:trace>
  <inkml:trace contextRef="#ctx0" brushRef="#br0" timeOffset="-5493">3117 1103 7569,'0'24'185,"0"1"0,0-7 607,0 1-557,0-3 1,0-1-69,0 0 0,0-5 881,0-1-710,0-5 0,2 7-177,3-6 182,-4 0 267,6-5-433,-7-7 1,5 2-82,0-9 1,1 1 9,-1-12 1,2 6-120,2-6 1,5 6 11,-5-6 0,4 1 137,2-6 1,5 2-162,-1 4 1,3-4-67,-3 4 1,-3 1-45,4-2 0,1 7 83,-1-1 1,1 4-29,-1 5 0,-4-1 56,4 6 0,-4 0 1,-1 5 1,-1 6 4,1 4 0,-2 5-13,-3 5 1,1-2-65,-6 6 0,5 1-60,-5 4 1,1 0-187,-1 1 0,-1-1-27,5 1 1,-5-6-176,1 1 1,1-7 89,-1 1 0,6-3-172,-1-1 0,3-7 69,2-3 1,1-3 555,4-2 0,-4-7 0,12-1 0,-5-7 0</inkml:trace>
  <inkml:trace contextRef="#ctx0" brushRef="#br0" timeOffset="-5001">4058 911 7569,'0'-8'1981,"-2"2"-782,-3 6-737,-3 0 1,-6 6-48,-1 4 1,5 3-199,0 2 1,2 0-24,-2-1 1,-1 6-294,6-1 0,-5 6 113,5-5 1,0 4 191,5-4 0,0-1-315,0-4 0,2-2-432,3-3 1,-2 1 209,7-6 1,0 0-183,4-5 1,6-8 249,0-7 0,-1-1-6,-4-9 1,0 6 347,-1-6 0,-1 1-108,-3-6 0,2 6 313,-7-1 1,4 7-108,-4-1 1,0 2 34,-5 3 1,5-1 200,0 0 205,0 7-311,-5-5-189,0 11 0,0-2-22,0 8 0,0 11 34,0 10 0,0-1-94,0 6 0,0-3 71,0 13 1,0-1-13,0 5 1,0 8-28,0 7 0,0 1-9,0 9 0,5 0-17,0 4 1,0 1 14,-5-1 0,0-4-111,0-1 1,0-6 67,0 2-54,0-4 0,-2-7 0,-1-4 88,-2-4-14,-7-7 1,4-2 0,-7-10-30,1-6 0,-8-1-24,-2-9 1,1-3-27,-1-3 1,-3-2-109,-7-2 0,2-6 145,-8-4 0,1 2 63,-5-2 1,-5 5 222,0-5 1,0 2 1,5-2-748,0-3 0,5 10 0,-1-7-68,0-1 0,4 2-700,1 0 1236,11-1 0,-10-11 0,3-2 0</inkml:trace>
  <inkml:trace contextRef="#ctx0" brushRef="#br0" timeOffset="-4418">5939 853 7569,'-21'-7'134,"5"1"1,-4-6 479,4 2 0,1 5-225,1-4 1,-6 5-13,0-1 0,-6 4-84,2 1 0,1 0 49,-2 0 1,2 0-63,-1 0 1,-2 5-86,6 0 0,2 6-92,8-1 1,-1 3-73,6 2 1,2 4-112,8 1 1,3-1 182,7-4 1,4 5 49,1-1 0,6 6-405,-2-6 1,3 8-376,-3-3 1,2 4 364,-6 1 1,-1 6 105,-4-1 0,-2 5 64,-3-5 1,-3 2 36,-7-1 1,0-4 119,0 3 0,-7-5-54,-3-4 1,-5 1 145,-4-6 0,-4 4-100,-6-4 1,-1-1-28,1-4 0,1-5-204,4 0 0,-3-7 73,8 2 1,-1-4-219,6-1 0,4 0-203,0 0 0,7-6-1075,-2-4 1597,3-3 0,9-15 0,1-3 0</inkml:trace>
  <inkml:trace contextRef="#ctx0" brushRef="#br0" timeOffset="-4015">5969 1161 9674,'15'0'123,"-1"0"-106,1 0 1,1 0 344,4 0 0,3-5 526,6 1 0,2-3-596,3 2 0,-3-1-238,4-4 1,-4-3 88,-2 3 1,-4-3-119,-1-2 1,-6 0-84,2 1 1,-4-1 114,-1 0 1,-1 1-95,1-1 1,-7-5-7,-3 1 0,-3-1 84,-2 5 0,0 1-45,0-1 0,-2 0 1,-3 1 1,-3 4 7,-7 0 1,1 7-81,-1-2 0,0 3-58,1 2 0,-3 7 80,-2 3 1,2 4 171,-2 6 0,2 3-49,3 6 0,4 2 21,0 3 0,7-2 8,-2 2 1,3 3 182,2 3 0,0-3-121,0 2 0,7-6-17,3 1 0,8 1-462,1-6 0,7 2 197,-1-11 1,-1 4 138,6-4 1,-4-6-263,8-4 1,-3-7-447,-1 2 0,1-8-33,3-2 0,-3-13-442,3-1 1,-1-7 547,1-4 0,-8-1 617,4-3 0,-4-4 0,3-6 0</inkml:trace>
  <inkml:trace contextRef="#ctx0" brushRef="#br0" timeOffset="-3774">6968 191 7569,'0'-23'1008,"-1"9"-449,-4 9-402,3 3 0,-4 4-4,6 3 1,1 9-36,4 11 1,-3 3 141,3 1 0,1 7 199,-1 3 0,2 10-111,-2 5 1,-2 8-106,7 2 0,-5 6-91,4-1 0,-4-2-736,5 1 495,-7-6 1,5 4 0,-4-9-321,1-3 15,0 3 1,-1-13 0,1 0 87,-1-8 1,-1-5-102,2-2 0,-4-6-1720,4-3 2127,-3-4 0,-2-1 0,0 0 0</inkml:trace>
  <inkml:trace contextRef="#ctx0" brushRef="#br0" timeOffset="-3599">6777 779 11184,'15'0'178,"1"2"256,4 3 1,-1-4-327,11 4 0,-2-2-421,11 2 1,7-3-388,7 3 0,1 1 700,5-1 0,-3 7 0,9-4 0</inkml:trace>
  <inkml:trace contextRef="#ctx0" brushRef="#br0" timeOffset="-3099">8424 926 7569,'-15'-6'2674,"7"4"-2820,1-5 315,7 7 108,-6 0 0,-3 7-42,-5 3 1,-1 8 80,0 1 1,-6 14-134,-3 1 1,2 7 11,3 3 0,2-5 53,3 1 0,1-6 96,3 5 0,3-6-393,7 1 0,2-3 98,3-1 0,8-8 134,7-2 1,6-5-184,-2-6 1,4-2-290,1-7 1,1 0 171,-1 0 1,1-7-71,-1-2 1,-5-11 55,1-4 0,-7-4 49,2-2 0,-4 1 69,-1 0 0,-7-1-39,-3 1 50,-4-7 0,-1 3 1,0-6-59,0-2 0,-6 5 6,-4 2 0,-3 3-62,-2 2 1,2 4-150,3 1 1,-1 10-420,6 0-595,0 9 178,5-2 1,7 2 1100,2 1 0,11-1 0,3 5 0</inkml:trace>
  <inkml:trace contextRef="#ctx0" brushRef="#br0" timeOffset="-2823">9100 118 7569,'-7'-30'0,"-1"7"301,-7 4 1,1 4 449,-1 5 1,5-1-77,0 6 1,5 0-291,-4 5 1,4 0-181,-5 0 1,7 8 69,-2 7 15,3 6 0,2 17 1,0 6 49,0 8 1,0 10-111,0 2 1,2 4-73,3-4 0,1 6-202,4-1 1,3 1-103,-3-1 1,-2-2 139,2-4-361,-7-2 1,5 3 0,-3-10 125,5-5-396,-4-4 0,3-6 0,-6-1 172,2-2 0,0-8-183,-5-9 648,0 4 0,0-3 0,0-1 0,0-6 0,0 0 0,0 4 0</inkml:trace>
  <inkml:trace contextRef="#ctx0" brushRef="#br0" timeOffset="-2643">8879 720 7569,'-8'0'4539,"3"0"-4241,10 0 0,3 0-336,7 0 0,6 7 109,4 3 0,9-2-696,5 2 0,12-1 235,8 6 390,6 0 0,15 0 0,2-1 0</inkml:trace>
  <inkml:trace contextRef="#ctx0" brushRef="#br0" timeOffset="1378">442 2102 7569,'0'-15'1077,"0"6"-1302,0-1 451,0 7 1,0-2 520,0 10 1,5 4-257,0 11 1,5 4-165,-6 11 1,3 7-357,-2 7 0,-3 7 45,2-2-271,-2 9 0,-2-2 0,0 2 70,0-2-320,0-2 0,0-5 1,0-2 50,0-2 0,0-2-64,0-9 1,0 2 517,0-7 0,-6 0 0,-3-4 0</inkml:trace>
  <inkml:trace contextRef="#ctx0" brushRef="#br0" timeOffset="1577">310 2617 8674,'-7'-30'553,"5"12"-360,-2 3 0,4 11-95,4-1 266,5 3 0,5 2 1,3 2-32,2 3 0,-1 3-176,7 6 0,-1 3 15,6 2 1,1-2 0,3 2 0,-3-2-1353,3-3 0,2-4 372,-1 0 0,-1-7 35,-5 2 0,-1-5 342,-4-5 0,-2-3 431,-8-7 0,8-12 0,1-4 0</inkml:trace>
  <inkml:trace contextRef="#ctx0" brushRef="#br0" timeOffset="2220">883 2396 7569,'0'-44'-102,"0"6"1,0 2 0,0 5 613,0-3 1,0 8-94,0-3 1,0 7 22,0-2 1,0 11-131,0-2 0,6 10-64,4 0 1,-2 5-66,2 5 1,-2 12-1,2 12 1,2 7 185,-7 8 0,4 7-167,-4 3 1,5-2-55,-5 2 1,1 4 58,-1 6 1,-3-2-23,3-8 0,-2 2-95,2-7 0,-3 0-131,3-5 0,-2-8-281,2-7 1,-4-1 97,4-9 31,3 1 0,-4-12 19,6-3 0,-6-5-100,6-5 0,0-10 50,5-9 0,4-5-40,1-6 0,4-1 122,-4-3 0,0 3 150,-6 7 1,6-1 112,-1 1 1,1 0-76,-5-1 0,1 7 60,4 4 0,-4 4 99,4 5 0,-4 4 302,-1 6-293,-1 0 0,1 3 14,0 7 0,-1 1-93,1 14 1,0-6-104,0 6 0,-1-1-100,1 6 1,0-1 108,-1 1 0,1-6 48,0 1 1,-1-3-44,1 3 1,0-2-33,0-4 1,-1-4-228,1 0 0,0-2-223,-1-8 1,1 0 231,0-5 1,-1 0-23,1 0 0,-5-2-8,0-3 0,0-8 92,4-7 1,1-1-16,0 2 1,-1 1 69,1-7 0,-5 7 62,0-1 1,-1-4-2,6-2 0,-2 2 197,-3-1 1,1 4-74,-6-4 1,5 4 140,-5-4 0,5 6 56,-5-2 1,0-1-103,-5 1 1,0-1 71,0 1 0,0 4-12,0-4 1,0 4-81,0 1 1,0 1 24,0-1 1,-2 5-28,-3 0 1,2 7-33,-7-2 1,0 4 15,-4 1 1,-3 3 39,-2 7 1,-3 3-41,-2 16 0,3-3 122,6 9 0,2 2-83,3 2 1,4 4-30,6 1 1,0 0 91,0 0 1,13-5 89,6 1 1,9-8-378,6 2 0,7-2-333,13-3 0,-2-11-1211,17-3 0,-4-11 808,14 1 1,1-3 556,-2-2 1,7-7 0,-3-1 0</inkml:trace>
  <inkml:trace contextRef="#ctx0" brushRef="#br0" timeOffset="3378">4058 2528 7569,'-8'-14'1707,"1"5"-222,7-4-811,0 12 0,0 12 0,0 15-255,0 9 0,0 4-224,0 5 0,0 5 139,0 0 0,0 0-89,0-5 0,2-5-93,3 0 0,0-6-79,9 1 1,-2-4-154,7-6 0,-1-4 83,2-10 1,3-4-157,6-6 0,1-3-21,-1-7 0,0-1-141,1-14 1,4-4 114,0-5 1,-1-1 31,-8 6 1,1-1 185,-7 1 0,6 0 17,-6-1 0,1 1 94,-5-1 0,-2 3-109,-3 2 0,1 4 40,-6 6 1,1 7-119,-1 3 56,-3 4 0,4 2 112,-6 4 0,2 5-79,3 9 0,-3 4 22,3 7 1,1-1-56,-1 1 1,6-1 4,-1 0 0,3 1-33,2-1 0,1-1 0,4-4 1,-4-1 21,4-3 1,-2-9-10,1 4 1,-2-5 192,2 0 1,-2-4-115,-3-6 1,1-2-56,0-2 1,-1-5 92,1-5 1,0-3 158,0-2 0,-1 1-138,1-7 1,-2 2-15,-3-1 0,1-4-8,-6 4 1,5-4-181,-5-1 1,0-1 42,-5 1 0,0-6 61,0 1 1,0-2-52,0 2 1,-2 3-24,-3-3 0,4 4-114,-4 6 0,3 2-137,2 8-277,0-1 454,0 0 0,2 7 29,3 3 1,3 4-1102,6 1 0,3 0 520,2 0 0,-2 1 337,2 4 0,4-2 156,2 7 1,-2 0-859,1 5 1,-6-5 490,2-1 0,1 1 551,-2 5 0,1 0 0,-5-1 0,-1-1 0,1-3 0,-5 2-181,0-8 181,-7 8 193,10-10 0,-10 4 117,7-6 187,-7 0-182,10-6 0,-6-3 694,3-5-565,3 5 1,-10-2 100,7 6 0,-5-5 506,5 5-694,-1 1 1,6 4 9,0 0 0,0-2-122,-1-3 1,6 3-29,-1-3 1,8-1-67,-3 1 1,-1-5-64,1 5 0,-6-1 50,2 1 0,1 2-125,-1-7 1,-5 5-41,-6-5 0,-5 5 98,0-5 0,-2 6 7,-2-6 0,0 5-32,0-5 1,-2 5-13,-2-5 0,-5 2-129,-5-2 1,-3 2-162,-2 3 0,-4 4 174,-6-4 0,4 3 74,1 2 1,-1 2-168,-4 3 0,-1 3 42,1 7 0,-1-1 71,1 1 0,6 5-34,4-1 514,2 7 1,4-3 0,3 7-81,5-1 0,4 2-148,1 3 0,0-3-52,0 4 1,6 1 39,4-2 0,10 0-564,4-4 0,6-1 243,4 0 1,-1-1 107,6-3 0,-5-4 19,5-6 0,-4-2-31,4-4 1,-5-2-108,5-7 0,-6 0 154,1 0 0,-3-7 0,-1-1 0</inkml:trace>
  <inkml:trace contextRef="#ctx0" brushRef="#br0" timeOffset="3600">6145 2602 7569,'10'-25'204,"0"1"1,-5 6 0,3-2 496,-2 4 0,1 6 973,-2 0-216,-4 7-790,13-3-373,-13 6 1,7 8-1,-4 6 251,0 9-475,1-1 1,-5 7 0,0-1 107,0 4 0,-1 3-178,-4-6 0,3 0-396,-3 1 1,4-1 331,1 1 1,0-6-853,0 1 0,0-7 114,0 1-2018,0-9 1654,0 3 1165,0-11 0,6-2 0,2-8 0</inkml:trace>
  <inkml:trace contextRef="#ctx0" brushRef="#br0" timeOffset="3753">6292 2425 7569,'-1'-22'255,"-4"2"0,1 4 1054,-5 1-697,5 7-607,-2 1 1,12 7-248,4 0 0,10 0-108,4 0 0,-1 7-432,2 3 0,1 1 440,8-1 1,-5 3 341,1-3 0,6 3 0,-5 1 0</inkml:trace>
  <inkml:trace contextRef="#ctx0" brushRef="#br0" timeOffset="4253">6704 2499 7569,'8'0'438,"-2"-2"-176,-6-3 0,0 2 518,0-7-404,0 1-35,0-6 1,-6 5 203,-4 0-246,-3 7 0,-2-4 196,1 7 1,-1 7-228,0 3 1,1 3-125,-1 2 0,5 4-3,0 1 0,5 1-73,-4-1 0,5-2 7,-1 6 1,4-6-164,1 2 1,1 1-409,4-2 0,3-1 286,7-8 0,6 2 109,4-7 1,3-1-373,1-4 1,5 0-398,1 0 1,-3-4 505,-7-1 0,1-5 178,-6 5 0,-1-2 96,-4 3 244,0 2 1,-6-5 964,1 7-922,-7 0 1,2 7 157,-10 3 0,-1 4-28,-4 6 1,-3 8 51,3 6 1,2 12-90,-2-2 1,2 10-65,-2 0 1,2 3-147,3 2 1,2-1-186,-7 1 0,2 0-173,-2 0 0,-1-7 142,6-3 66,-7 3 1,4-8 0,-5 1 47,3-10 1,-3-4 0,4-1 0,-5-7-4,0-4 0,-1-4 2,0-5 0,1-4-61,-1-6 0,-1 0-98,-4 0 1,4-6 17,-4-4 1,-1-5 109,1-4 1,-4-2-2,4-4 0,-4-8 13,4 4 0,0-10 62,6 0 1,-4-6-54,3-4 0,-1 2 33,11-7 1,2 7-157,8-2 1,4-2-183,11 2 0,3 0-350,6 5 0,2 5 302,4 0 0,4 4-284,10-4 0,-4 7 670,4-3 0,-3-2 0,-2-1 0</inkml:trace>
  <inkml:trace contextRef="#ctx0" brushRef="#br0" timeOffset="4709">7292 2146 7569,'0'-15'815,"-7"7"0,4 2-245,-7 6 1,2 1-228,-2 4 0,4 10 16,6 10 1,-5 4 134,0 5-162,0 4 1,5 11-1,0 1 65,0 3 0,2-4-34,2 5 1,0-7-149,6 2 0,-1-3-32,6-2 1,0-7-60,-1-2 1,1-6 150,0-4-568,0 2 1,1-15-1,2 1 194,1-5-266,1-3 0,-4-12 0,2-4 153,2-7 0,6-3 36,-1-4 0,1-7-195,-2 2 0,2-3 90,-6 4 0,1 1 541,-1 4 1,-4-4-172,4 4 0,-4 2 243,-1 3 1,-6-1-108,1 5 0,-2-3 49,2 9 0,3 2 3,-3 2-149,3 4 1,-3 1 0,0 1-25,1 4 0,2 3-35,2 7 0,0 0-188,-1-1 0,1 3-23,0 2-76,-1-2 1,1 9 0,0-5-44,0 2-10,-1-5 1,1 8 0,0-6-43,-1-2 0,1 1-42,0-4 0,-1 3 116,1-8 0,0 1-108,0-1 1,-6-4-209,1-6 1,0 0 34,5 0 0,-1-1-123,1-4 1,5-8 15,-1-7 627,1-6 0,1 3 0,2-6 0</inkml:trace>
  <inkml:trace contextRef="#ctx0" brushRef="#br0" timeOffset="4959">8482 2102 7569,'0'-23'344,"0"7"245,0 6 943,0 7-426,0-4-371,0 20 1,0-1-259,0 12 0,0 1-122,0 4 0,5 7-34,0 3 0,5 5-144,-5 5 0,1-1-23,-1 6 0,-3-2-107,3 2 1,-2 3-148,2-3 0,-3-3-86,3-2 0,-4-4-309,-1-1 0,0-1 332,0-4 0,0-3-333,0-7 1,0-6-1505,0-3 1106,0-10 348,0-4-23,0-19 0,0 2-1218,0-14 1787,0 7 0,0-16 0,0 3 0</inkml:trace>
  <inkml:trace contextRef="#ctx0" brushRef="#br0" timeOffset="5120">8335 2352 7992,'-23'-13'820,"4"3"1,7 4 1889,3 6-1796,5-7 0,-1 5-91,10-2 1,12 3-176,12 6 1,9-1 209,11 5 0,5-4-639,9 5 0,-2 0-298,2 5 0,-1-1 205,2 1 1,1 0-127,4-1 0,3 8 0,-5 1 0</inkml:trace>
  <inkml:trace contextRef="#ctx0" brushRef="#br0" timeOffset="6651">10011 2470 7569,'0'-20'161,"0"0"1,2 1-1,1-1 673,2 1 0,-7 1 0,-8 8-431,-3 5 1,-5 2-221,-6-2 1,-2 5 36,-13 0 0,4 3-23,-4 12 0,0-2 140,-5 11 0,1-4 66,4 4 1,3 1-318,7 4 1,6-4 51,3-1 0,6-1-135,4 2 0,3-4 28,7-6-185,7 6 1,8-5 0,9 4 67,4-4 1,6-1-60,0-1 1,7 1-87,-2 0 0,2 1-175,-2 4 0,-3-2 19,-6 6 0,-2 1-98,-4 4 380,-3-6 0,-13 0 0,-3-5-227,-3 1 556,-15 1 0,-3-5 1,-14-2-194,1-3 0,-7-2-119,-3-3 0,-4-4 504,-1 4 0,2-3 80,2-2 1,0 0-636,5 0 1,1 0-434,5 0 1,6-5-1369,3 0 1940,10 0 0,-3 5 0,5 0 0</inkml:trace>
  <inkml:trace contextRef="#ctx0" brushRef="#br0" timeOffset="15069">11775 2278 7569,'0'-22'0,"0"0"0,0 8 0,0 4 966,0 0-179,0 7-494,6-4 0,3 7 0,4 2 134,-3 3-369,3 3 0,-7 13 0,6 4 179,-3 2 0,-5 9-54,0 4 1,-2 2-124,-2 2 0,0 5-70,0 0 1,0 2-76,0-2 0,0-3-15,0 3 1,-5-9-84,0 0 1,0-8-60,5 2 1,0-1-198,0 1 1,0-7-60,0 2 1,0-9-874,0-1 1371,7-2 0,-5-3 0,4 1 0</inkml:trace>
  <inkml:trace contextRef="#ctx0" brushRef="#br0" timeOffset="15260">11657 2661 7569,'-21'-7'1869,"5"5"-1498,1-4 0,9 4-99,6-3 1,11 4-67,4-4 1,9 2-24,1-2 1,4 3-791,5-3 1,4-1 43,6 1 0,2-2-903,3 2 1466,-4 4 0,6-12 0,-7 4 0</inkml:trace>
  <inkml:trace contextRef="#ctx0" brushRef="#br0" timeOffset="15665">12275 2278 7569,'8'-14'813,"-2"6"-588,1 1 0,1 7 130,7 0 0,0 7 325,-1 2 0,1 11-320,0 5 1,-2 7-166,-4 2 0,3 12 34,-7-2 0,5 9 104,-6-4 0,1 4-285,-5-4 1,0 0 86,0-4 0,0-1 60,0 0 0,5-7-95,0-2 0,0-6-375,-5-5 1,5-2-124,0-8 78,6-5 1,-3-3 120,7-6 1,2-8-92,2-7 0,-1-8 12,7-11 0,-6 3-17,6-3 0,-7 3 228,1 1 1,2 1 9,-1 0 0,0-1-22,-6 1 1,6 6 20,0 3 1,-1 4 123,-4 1 1,-5 7-35,-1 3 0,1 4 114,5 1 1,-5 1 79,0 4 0,-6 5-102,6 9 1,-2-1-169,2 7 1,2-1 83,-7 6 1,6-1 0,-1 1 1,-2-1-292,2 0 0,0-1-449,4-3 0,6 1 160,-1-7 1,8 1 538,-3-5 0,4-1 0,1 1 0</inkml:trace>
  <inkml:trace contextRef="#ctx0" brushRef="#br0" timeOffset="16055">13539 2690 7569,'-7'-23'435,"6"2"1,-12 8-183,3 3 1,2-1-1,-2 6 60,-2 1 1,-1-2 7,-1 1 1,-1 2-101,0 8 1,1 3 11,-1 7 0,0 4 52,0 1 1,1 6-73,-1-2 1,5 4-27,0 2 1,7-1 111,-2 0-346,4 1 1,1-7 0,1-2 203,4 0 0,5-5 30,10 4 1,-2-10-308,6-5 1,-4 1-416,4-1 1,1-2 97,4-8 0,0-4 214,1-11 1,-2 2 4,-4-6 1,2 6 90,-6-2 1,-1-3-20,-4-1 0,-2 1-72,-3-2 542,3 7 1,-6-4 0,2 4-101,-4-2 0,2 5 43,-2 5-99,0 7-45,-5-3-92,0 19 0,0 3 66,0 13-257,0 1 0,0-1 1,1 1 42,4-1-229,-3-6 0,11 5 1,-5-4-53,0 4 1,5-5-1,-3-4 1,3 1-381,2-5 1,1 1 777,4-11 0,3 6 0,6-2 0</inkml:trace>
  <inkml:trace contextRef="#ctx0" brushRef="#br0" timeOffset="16322">14230 2058 7569,'0'-23'0,"0"7"687,0 6 1066,0 7-1087,0-4 1,0 20-429,0 7 0,0 6-117,0 3 1,0 7-94,0 4 1,0 2 76,0 2 0,0 2-99,0 3 1,0 3 40,0 7 0,0 0-144,0-1 1,-2 1 101,-3 0 1,4-2 17,-4-3 1,-2-3-560,2-7 0,0 0 37,5 0 1,0-6-135,0-4 0,0-8-459,0-1 1092,0-8 0,7 5 0,1-8 0</inkml:trace>
  <inkml:trace contextRef="#ctx0" brushRef="#br0" timeOffset="16513">14083 2528 7569,'-7'-8'1378,"6"-5"0,-4 11-800,10-2 0,4 2 108,11 2 0,3 0-392,6 0 1,7 0-145,3 0 0,12 6-1192,8 4 1,1 3 611,9 2 1,-2 5 271,1-1 0,4 7 0,-5-3 0</inkml:trace>
  <inkml:trace contextRef="#ctx0" brushRef="#br0" timeOffset="17386">883 4307 7569,'8'-7'0,"4"4"198,-8-7-51,8 1 0,-6-1 0,6 0 280,-2-1 0,-5 2-175,4 0 0,-5 4 457,0-5-166,5 7-158,-8-10 1,-1 11-100,-10-3 1,-4 3-92,-6 2 0,-3 7 100,-6 3 0,-2 9-127,-3 6 1,3 3-22,-4 1 0,4 2 48,2 3 0,-4-1-12,4 6 1,-2-5-220,11 6 0,1-6-329,4 5 1,2-6 46,3 1 0,3 2 170,7-2 1,0 1-498,0-6 0,12 0 125,3 1 0,14-2-52,0-4 0,12-3 46,3-6 1,4-2-67,10-3 1,-2-4 43,8-6 448,-4-6 1,-1-9 0,0-8 0</inkml:trace>
  <inkml:trace contextRef="#ctx0" brushRef="#br0" timeOffset="17744">1530 4586 7569,'0'-23'705,"0"0"-605,0 4 32,0 3 0,-5-6 1,-2 9 399,-1 3 1,3-1-167,-5 6 0,1-5-111,-6 5 0,5 1-100,0 4 0,0 6-1,-4 4 1,-6 5 103,1 4 0,-3-1-23,3 7 1,2-1-8,-2 6-1,4-1-21,5 0 1,-1 1-108,6-1 0,0 1-6,5-1 0,0-1-123,0-4 0,7 2-7,2-6 1,6 0-172,5-6 1,3-1 62,6-3 0,0-3-73,1-7 0,-1 0 28,1 0 0,-1-12 38,0-3 0,1-9 43,-1-1 1,-1-2 48,-4-3 0,-2 1-9,-8 0 0,-4-1 33,0 1 0,-7 4 101,2 1 0,-3 1-142,-2-2 1,-2-1 1,-3 7 0,4-6-615,-4 6 235,-3-1-1041,6 5 975,-5 7 0,9 2 46,3 6 1,-2 1 20,7 4 454,6 3 0,1 7 0,4 0 0</inkml:trace>
  <inkml:trace contextRef="#ctx0" brushRef="#br0" timeOffset="18047">2000 4557 7569,'8'15'156,"0"-1"113,-3 1 1,-3 6-34,3 4 0,1-2 111,-1 1 0,5-4-117,-5 4 1,5-4-25,-5 4 1,6-6-74,-1 2 1,-4-4 141,-1-1-71,3 0 1,-6-6 293,3 1-106,-3-7 104,-2 4 0,1-20-313,4-7 1,-3-4-25,3-1 0,-4-4-33,-1-1 0,0 1 149,0-5-281,7-4 1,-5 1-1,4-7 91,1-1 0,-4 3-104,7 3 0,-1-2-88,6 7 1,0-1-287,0 6 1,1 6-434,3 3 0,-2 6 387,2 4 0,3-1-542,-3 6 0,2 0 94,-1 5 404,-4 0 0,11 6 0,-8 6 75,-1 6 1,-2 0 407,-1 6 0,0 1 0,0 4 0</inkml:trace>
  <inkml:trace contextRef="#ctx0" brushRef="#br0" timeOffset="18281">2603 4513 7569,'8'14'-42,"3"1"97,-6 0 22,0 0 1,0 4 0,0 1 381,-2-2-207,5-2 1,-1-1 389,3-1-355,3 1-81,-5 0 0,2-7 95,0-3-25,-7-3 762,3-2-913,1-7 1,-6-1-1,4-9 119,-3-2 1,-2 1-62,0-7 1,5 1-241,0-5 0,1-1 93,-1 1 0,-1-1-513,5 1 1,1 0 8,5-1 0,0 1-241,-1-1 0,1 7 205,0 4 1,4 3-305,1 1 0,-1 2 808,-4 3 0,0 3 0,-1 7 0</inkml:trace>
  <inkml:trace contextRef="#ctx0" brushRef="#br0" timeOffset="18653">3117 4513 7569,'15'6'323,"0"-4"1,1 4 0,2-6 109,1 0 0,8 0-250,-3 0 1,-1-1 11,1-4 0,1-3-45,4-7 0,1 0-12,-1 1 1,-4-1 56,-1 0 0,-6 1-31,2-1 0,-4-5-113,-1 1 0,-5-1 79,-1 5 1,-5-1-86,1-4 0,-4 4 6,-1-4 0,0 4-88,0 1 0,-5 6 79,0-1 0,-6 5-120,1-5 0,-5 7-115,-4-2 0,-2 5 94,-4 5 0,-3 3 61,4 7 0,-2 4 75,1 1 1,2 6 133,4-1 1,4 2-117,0 3 1,2-1 132,8 1 0,0-6-92,5 1 1,0-1-19,0 5 0,7 1-367,3-1 0,5-4 172,4-1 0,4-6-151,6 2 0,2-1-112,4-4 1,1 3-290,3-8 0,8-4 116,-3-1 1,4-3-724,-4-2 1276,0 0 0,0-7 0,0-1 0</inkml:trace>
  <inkml:trace contextRef="#ctx0" brushRef="#br0" timeOffset="18922">4220 4380 7569,'0'-21'402,"0"5"1,0-5 0,0 6 666,0 0-656,-7 1 0,-1 0-63,-7 5 1,5-3-115,1 7 1,-1 0 11,-5 5 0,5 0-60,1 0 0,-1 2-12,-5 3 1,0 3-119,1 7 0,-1 1 91,0 4 1,2 1-133,3 4 0,-1 2 15,6-2 1,0 3-54,5 1 1,2 5 97,3 1 1,3-3-17,7-7 1,6 2-300,3-2 1,6-4-432,4-1 1,0-4-301,10-1 1,-8-7 107,8-3 212,-3-3 1,3-2 0,0-2 648,0-3 0,1-10 0,-1-8 0</inkml:trace>
  <inkml:trace contextRef="#ctx0" brushRef="#br0" timeOffset="19181">4896 3792 7569,'0'-22'557,"0"0"859,0 8 79,-7 6-645,6-6-555,-6 13 0,7 1 26,0 10-220,0 9 1,2-1-1,1 8 128,2 5 1,5 0-24,-5 9 1,1-1-91,-1 5 1,-3 5-100,3 0 0,1 1-132,-1-1 1,2-3 106,-3 3 0,-2 2-758,3-2 1,-3-2 159,-2-8-59,0 4 0,0-12 1,0 2 146,0-7 0,0-3 182,0-4 0,-7-7 336,-3 2 0,-9-9 0,-4 2 0</inkml:trace>
  <inkml:trace contextRef="#ctx0" brushRef="#br0" timeOffset="19370">4690 4219 7569,'-8'-7'0,"1"4"1759,7-7-1179,0 7 1,0-5-1,2 4 291,3 0 1,10-1-589,9 5 0,5 0-241,6 0 1,2 0 108,7 0 0,5 0 32,0 0 0,2 0-1361,-2 0 0,-8 0 722,3 0 0,-5 5-1593,0-1 2049,-3 1 0,-6 2 0,-1 1 0</inkml:trace>
  <inkml:trace contextRef="#ctx0" brushRef="#br0" timeOffset="19612">5410 3881 7569,'8'-23'0,"-3"3"0,-3 4 1109,-2 1 1546,6 0-2103,-4 7 1,6 10-238,-3 13 0,-3 1-3,3 8 1,1 8-107,-1 7 1,0 0-152,-5 5 1,5-3 5,0 8 1,1-3-131,-1-2 1,-1 0-100,5 0 0,-1 3-310,2-3 1,3 2 333,-3-12 1,3 1-290,2-6 0,0-6-609,-1-4 0,3-2 333,2-2 0,-2-7-536,2-3 1245,4-4 0,0-7 0,6-2 0</inkml:trace>
  <inkml:trace contextRef="#ctx0" brushRef="#br0" timeOffset="20023">5925 4351 7569,'-15'-15'585,"5"7"653,0 3-250,7-3 723,-10 6-1501,11-4-76,-4 6 0,8 0 61,2 0 0,5 0-194,5 0 0,8-2-254,2-3 0,-1 2 147,1-7 1,-4 5-161,4-4 1,-6 4 146,2-5 1,-4 0 36,-1-5 1,0 7 321,-1 3 1,-4-1 39,0 1 469,-7 0-466,4 5 1,-7 7 22,0 2 1,0 11-50,0 4 0,0 9-57,0 1 1,0 12-88,0-2 0,0 10-139,0 0 0,0 8-74,0 2 1,0 11 84,0-2 0,0 4-19,0-3 1,0-1 44,0 1 1,0-1 13,0 1 0,0-11 6,0 1 1,0-13-33,0 3 1,-7-7 279,-2-3 1,-5-8 97,0-7 0,-1-1-262,0-8 1,-4-6 4,-1-4 0,-8-6-103,-1 0 1,-2-2 65,-8-2 0,-2-5 23,-8 0 1,2-5-269,-7 6 1,0-6-371,-5 5 0,0-5-140,0 5 0,1-1-667,-1 1 0,2 3 1339,3-3 0,-10-3 0,4 0 0</inkml:trace>
  <inkml:trace contextRef="#ctx0" brushRef="#br0" timeOffset="20845">7571 4410 7826,'0'-15'1368,"0"7"1,5 3-1158,0 10 1,5 10-35,-5 9 0,4 4 66,-4 1 0,0 6-18,-5-1 0,0 0-101,0-4 1,0-1-67,0 0 1,0-1-30,0-3 194,0-4-526,0-6 197,7-7 0,-4-3 9,7-10 0,-5-10 81,4-9 0,1-6-2,5-4 0,-5-2 30,-1-3 1,1-4 17,5 4 0,0 3-30,-1 2 0,1-2 14,0 2 0,-1 6 68,1 8 0,0 4-18,0 1 0,-1 7 57,1 3 1,0 4-60,-1 1 0,3 6 5,2 4 1,-2 5-61,2 4 0,-2-1 4,-3 7 1,-1-7 44,-3 1 0,3 2-30,-3-1 0,-2 5-224,2-6 49,0 1-173,4-6 277,1-5 8,0-3 1,-5-8-5,-1-2 0,1-5 28,5-5 0,-5-6 81,0 1 1,-1-8-94,6 3 0,0-2 69,-1 1 0,3-1-3,2 7 0,-6-1 9,7 5 0,-7 1 12,7-1 1,-4 0 86,-1 0 1,4 7-90,1 3 0,0 4 12,-6 1 0,6 0-100,-1 0 0,1 11 31,-5 4 1,-1 9-1,1 1 1,0 8-130,0 1 1,-6 7-228,1-2 0,-2 3 177,2 2 0,3-4 87,-3-1 1,5-7-1251,4 3 0,-1-6-766,7-4 2105,-7 2 0,16-10 0,-3 4 0</inkml:trace>
  <inkml:trace contextRef="#ctx0" brushRef="#br0" timeOffset="21256">9173 4439 7569,'0'-21'290,"0"-3"-182,-6 2 0,2-1 0,-4 5 351,2-1 1,-6 4-211,2 5 1,-3 7-67,-1-2 1,4 4 255,0 1 0,0 0-80,-4 0 1,-1 8 44,0 6 0,5 3-88,1 7 0,-1 1-217,-5 4 0,7 2 56,3 3 1,-1-7-1,1 2 1,0-5-14,5 1 1,6 1-129,4-6 1,3-1-15,2-4 0,1 0-151,4-1 0,-2-5-171,6-5 1,1-2 94,4-2-1,1 0 0,-1-8 0,0-5-119,1-5 292,-1-8 0,-1 3 0,-2-6-73,-2-1 0,-6 6 4,2-1 0,-4 1 191,-1-6 1,-7 6 121,-3-1 0,2 6 104,-2-6 0,-1 7-63,-4-1 161,7 2 1,-5 7 39,3 1-386,-4 5 176,-1-2-217,0 25 1,0-2-126,0 12 0,0 1-345,0-6 1,0 4-475,0 1 0,7 1 149,3-1 1,3 0-129,1 1 0,1-6 322,0 1-136,6-7 733,-5-4 0,12 0 0,-5-6 0</inkml:trace>
  <inkml:trace contextRef="#ctx0" brushRef="#br0" timeOffset="21831">9791 4483 7569,'0'-14'-118,"0"4"329,0 0 1,1 2 344,4-2 0,-3 2 156,3 3-100,-4 3 95,-1-4-379,0 25 0,0-1-41,0 17 1,0 2-73,0 2 1,0 6 11,0 4 1,-1 8-33,-4 6 0,3 9-12,-3 2 1,-3-1-104,-2 6 1,-1-1 24,1-4 1,-3 1-168,3-12 0,-3 1 68,-2-5 1,6-7-129,-1-3 0,2-11-89,-2-9 86,-3 0 129,5-12 1,-5-4 1,3-13 1,2-8-3,3-12 1,3-3 3,-3-6 1,3-2-39,2-3 0,7-4-9,3-6 1,0-2-7,4-3 1,-2-5-22,7-9 1,-1-6-261,2-9 1,3-2 256,6-4 0,-4-12-224,-1 3 0,-12 41 0,1 1 71,1 2 0,1 0 1,14-44-104,1 5 1,-6 9 291,1 16 0,-2 7 14,1 17 1,2 4 87,-6 11 1,4 3-83,-4 6 1,6 7 193,-1 3 1,-4 3-210,-1 2 1,1 0 400,-2 0 0,1 12-323,-5 2 1,3 11 18,-4-1 1,8 6-49,-13 4 1,8-1-94,-8 6 0,5-1 8,0 1 1,-6 2 27,-3-7 1,-3 5-9,-2-5 0,0-1 24,0-8 1,-12 1 2,-2-7 1,-4 6 242,3-6 1,-4-4 61,-1-5 1,-1-2-124,1 2 1,2-4-72,-6-6 0,6 0-1,-2 0 1,4 0-53,1 0 1,2-1-196,3-4 1,-1 2-48,6-7 1,-5 5-287,5-5 0,0 5-10,5-5 1,7 2-392,3-2 0,3-3-36,1 4 0,6-4 924,0-2 0,12-6 0,-1-2 0</inkml:trace>
  <inkml:trace contextRef="#ctx0" brushRef="#br0" timeOffset="22156">10864 4145 7569,'0'-14'0,"4"-1"265,1 0 1,0 5 411,-5 1 1,-6 4 108,-4-5 1,2 7-342,-2-2 1,-1 3 23,-9 2 0,2 7 132,-6 2-501,6 4 0,-4 4 1,9 1 81,3 1 1,4 3-116,6-3 0,0 2 116,0 4 1,3 1-1,7-6 1,1 6-522,14-2 1,1-1-149,8 2 0,-3-1 156,4 6 0,-4-6 68,-2 1 120,0-1 1,-6 4-1,-3-2 46,-4-2 1,-8-6 36,-3 2 1,-3-4 92,-2-1 0,-7 0 172,-2-1 1,-11-4-80,-4 0 0,-1-7 62,-4 2 1,3-3-340,-9-2 1,4 0-65,2 0-390,-1 0 0,1 5 0,1 0 198,4-2 1,-2-1 405,6-2 0,0 6 0,6 2 0</inkml:trace>
  <inkml:trace contextRef="#ctx0" brushRef="#br0" timeOffset="23687">12730 4586 7569,'-1'-19'0,"-3"-1"0,0 2 0,0 2 0,3 6 0,1 0 0,-5 5 237,0-5 835,0 7 1,5-5-446,0 3 1,0 2-349,0-7 1,5 5 128,0-5-100,0 7-190,1-3 1,-4 14-19,3 6 1,-4 8 82,-1 7 1,0 7-299,0 3 1,-6 5-75,-4 5 1,2-1-168,-2 6 0,2-9 78,-2-1 0,4-1-229,6-9 0,0 0 35,0-4 0,0-2-313,0-4 1,1-4 240,4-11 544,3-2 0,14-7 0,0 0 0</inkml:trace>
  <inkml:trace contextRef="#ctx0" brushRef="#br0" timeOffset="23837">12863 4072 7926,'-18'-15'1543,"3"0"-797,4 7-563,11 2 1,1 6-445,4 0 1,3 0-595,7 0 1,6 6-585,4 4 1439,-4 3 0,7 8 0,-5 2 0</inkml:trace>
  <inkml:trace contextRef="#ctx0" brushRef="#br0" timeOffset="24123">13274 4660 7569,'-10'13'0,"1"-3"0,5 3 0,-4-12 626,3 4 990,4-3-1255,-6-2 1,9-12-130,3-2 0,-2-11-147,7 1 0,1-4 32,9-1 0,-4-1 48,4 1 0,3-1-33,1 1 0,-1 0-107,1-1 1,1 7 24,4 4 1,-1-1-148,-3 5 0,2-1-59,-2 11 1,1 0 82,-2 5 0,-1 2-205,-3 3 0,-4 3 118,4 7 1,-5 1 86,-6 4 0,4-2-262,-3 6 1,-2-6-402,2 2 0,-2-4 241,2-1 0,3-1 495,-3 1 0,10-7 0,3-1 0</inkml:trace>
  <inkml:trace contextRef="#ctx0" brushRef="#br0" timeOffset="24629">14186 4278 7569,'8'-9'712,"-2"9"0,-6 15 1,0 10-260,0 2 0,0 4-236,0 4 1,0 2 23,0 7 1,0 5-1,0 0 1,0 5 52,0-5 0,-5 5-62,0-5 0,-1 5-132,1-5 1,2 0 111,-7-5-172,7 0 1,-9-6 0,6-6 177,-2-5 1,3-3 148,-5-9-288,7 3-453,-4-10 166,7 0 173,-6-8 1,4-13-85,-3-7 1,5-11-28,5 2 2,3-10 0,5 4 0,0-7-17,2-4-64,-4-8 0,12 0 0,-5-8-5,2-1 0,6-12-35,-2 1 1,9-14-207,1 0 0,2-2 285,-1 7 0,-4 4-112,3 11 0,2 9-39,-2 10 429,7 10 0,-8 9 1,4 11-264,-1 2 303,-2 9 1,-6 2 0,-2 6-126,-1 0 0,-7 6-26,1 4 0,-2 5 176,-3 4 1,-5 4-42,-4 6 0,-4 6 243,-1-1 1,-1 7-357,-4-2 1,1 2 12,-5-2 1,-3 2-7,-7-7 0,1 1-6,-7-6 0,5-1 2,-4-4 1,1 2-4,-1-6 0,-4-2-28,3-8 1,2 1-9,-1-6 0,6 0-356,-2-5 0,9 0-483,1 0 222,7-7 0,-4-1 141,7-6 509,7-1 0,8 0 0,7 0 0</inkml:trace>
  <inkml:trace contextRef="#ctx0" brushRef="#br0" timeOffset="25037">15229 4101 7569,'-14'0'0,"4"0"821,0 0-470,7 0 0,-10 7 0,4 2 432,1 5 0,-3 7-405,6 3 0,-5-1-51,5 2 1,0-1-169,5 6 0,0 1-23,0 3 0,2-8-172,3 3 0,3-4 111,7-1 0,1-2-91,4-8 1,-2-6-91,6-3 1,1-3-164,4-2 1,-4-3 102,-1-7 0,1-1-97,4-14 0,0 1 98,1-6 1,-1 1 65,1-1 0,-6-1 184,1-3 0,-8 3-117,3-3 0,-4 3 119,-1 1 0,0 1 34,-1-1 0,0 6 114,-5-1 1,0 9-57,-5 1-104,-2 1 0,6 12 104,-3-3-141,-3 4 0,4 9-71,-6 6 0,0 3 94,0 7 0,0 6-11,0 4 0,0 2-182,0-2 0,0-3-205,0 4 0,2-4-14,3-2 1,3-5-159,7 1 0,-1-7 42,1 2 0,5-4-218,-1-1 0,6-7-466,-6-3 1151,8-4 0,-5-14 0,8-3 0</inkml:trace>
  <inkml:trace contextRef="#ctx0" brushRef="#br0" timeOffset="25289">16214 3498 7569,'0'-22'351,"5"0"600,0 8-217,0 6-392,-5 1 0,0 9-104,0 3 1,5 8-33,0 6 0,-1 9-162,-4 1 0,0 7 138,0 8-49,0 0 1,0 5-1,0 2 63,0 1 1,0-3-64,0 5 1,-4-5-112,-1 5 0,0-10-260,5 5 1,0-8-529,0 3 1,0-1 411,0-9 1,0 0-569,0-4 0,0-7 58,0-4 864,-7-3 0,-1-1 0,-7 0 0</inkml:trace>
  <inkml:trace contextRef="#ctx0" brushRef="#br0" timeOffset="25728">16126 3998 7569,'0'-14'267,"1"4"34,4 0 0,-1 7 94,5-2 0,3 3-101,7 2 1,4-5-181,7 0 1,6 0 56,3 5-1025,3 0 0,2 0 0,1 0 286,-1 0 1,-5 0 401,0 0 0,-1-4 78,1-1 0,2 0 88,-7 5 0,-5 0-58,-4 0 0,-6-5 58,6 0 0,-12-2 289,2 3 1,-6 0 329,1-6 418,-3 7-527,-7-10-190,0 12 1,-7-6-120,-3 7 1,-3 0-69,-1 0 1,-6 7 169,1 2 1,-1 4-109,5 2 0,7 6-73,3 4 0,4-2 29,1 1 0,3 2-99,7 9 0,1-3 74,14 7 0,-1-4-65,5 4 1,1-1 94,-1 1 1,-1-3-27,-4-7 0,-2 0-245,-8 1 1,-4-7 73,0-4 1,-8-2 103,-2-3 0,-9-4-64,-10 0 1,-4-5-86,-6 5 0,-2-7-60,-4 2 0,4 1-191,-3-1 0,-2 5-114,2-5 1,-1 1-309,6-1 0,0 4 759,-1 5 0,1 1 0,-1 0 0</inkml:trace>
  <inkml:trace contextRef="#ctx0" brushRef="#br0" timeOffset="26496">1206 5983 7569,'-14'-38'0,"5"9"414,5 9-357,2-3 1,2 12 430,0-4 1,0 9 0,-2-3 266,-3 3-213,4 1-426,-6 5 1,7 13 4,0 7 1,0 7 151,0 8 0,0 10-125,0 14 0,0 0-161,0 5 1,-1-2 112,-4 1-250,3-2 1,-4 4 0,6-6 114,0 0 0,-5-5 107,0 0 0,-2-5-260,2 4 0,4-7-365,-4-2 1,1-1-130,0-9 0,2 0 296,-3-4 1,3-6-208,2 1 0,0-12-30,0 2 171,0-4 452,-6-3 0,-2-8 0,-7-8 0</inkml:trace>
  <inkml:trace contextRef="#ctx0" brushRef="#br0" timeOffset="26863">986 6718 7490,'-8'-38'-40,"1"2"1,7 7 380,0-1 1,0 6 0,0 1-2,0 2 1,8 1 0,7 5-78,8 1 0,6-1-76,6 0 0,2 1-22,7-1 0,2 2 18,3 3 1,-3-1-170,3 6 0,-9-2 36,0 2 0,-9 4-130,-2-4 0,-1 10 198,-9 4-214,1 5 1,-7 0 0,-3 3 93,-5 2 0,-4-1 22,-1 7 1,-6 4 180,-4 5 0,-3 2-63,-2-1 1,-4 0 14,-1 5 0,1 2-105,4-3 0,2-1-12,3 1 0,-1-6-2,6 1 0,0-8-92,5-1 1,1-7 80,4 1 1,5-4-100,10-5 1,-2-4 161,6-6 1,-4 0-80,4 0 0,1-6 170,4-4 0,-1-8-32,-4-2 0,4-6-79,-3 2 1,-2-9-2,1-1 0,-6-1 9,2 6 0,-11 5-73,-4-1 0,2 1-139,-2-6 1,0 6-116,-5-1 1,-2 6 125,-3-6 1,2 7-755,-7-1 0,5 7 14,-5 2 867,7 7 0,-17-3 0,4 6 0</inkml:trace>
  <inkml:trace contextRef="#ctx0" brushRef="#br0" timeOffset="27282">3543 5983 7067,'14'3'116,"-5"7"1,-1 1 1036,-3 14 1,-3 1-691,3 8 0,-3 4-103,-2 6 0,0 0-279,0 0 1,0 5 53,0 0 0,0 0-321,0-5 1,0-5 67,0 0 0,-2 1-82,-3 4 0,3-5-120,-3 0 1,-1-6-290,1 1 0,-5-3 132,5-2 1,-4-1-244,4-3 1,-5-4 719,5-6 0,-13-1 0,2 1 0</inkml:trace>
  <inkml:trace contextRef="#ctx0" brushRef="#br0" timeOffset="27488">3396 6556 7687,'0'-15'315,"0"1"-295,0-1 0,0 0 139,0 0 1,7 1 244,3-1 1,3 0-195,2 1 1,4-1-63,1 0 0,-1 5 0,-4 1 0,1 0-72,4 0 0,-4-3-336,4 7 1,-4-1 158,-1 1-308,0 3 1,4-4-1,1 6 33,-2 0 0,0 0-377,1 0 753,-2 6 0,4 2 0,-6 7 0</inkml:trace>
  <inkml:trace contextRef="#ctx0" brushRef="#br0" timeOffset="28123">4616 6335 7569,'-14'0'176,"-1"0"132,0 0-147,7 0 1,-5 0 0,2 0 730,-7 0 1,0 2-537,-7 3 0,6 3-115,-6 7 0,1 0-11,-6-1 1,1 3-48,0 2 1,-1 2 67,1 4 0,4 3-63,1-4 1,1 4-1,-2 1 1,4 2 17,6 4 1,2-4-24,4 3 1,-3-3-348,7-2 1,0 1-72,5-1 1,2-1 64,3-4 1,8 3 108,7-8 1,6-1-250,-2-8 1,4 1 24,1-6 1,6 0-67,-1-5 1,5-1 109,-5-4 1,6-5 74,-6-10 1,0 2-76,-4-6 0,-3 4-86,-2-4 0,-4 4 140,-6-4 1,-1 4 44,1-5 0,-5 1 416,0-5 1,-5 4-99,4 1 0,-5-1 59,1-4 1,1 4-145,-1 1 1,0 6-40,-5-2 1,5 4 494,0 1-32,0 0-449,-5 1 102,0 6-180,0 1-626,0 7 1,1 10-13,4 0 153,-3 6 1,9-13-318,-6 7 0,7-5 54,-3 5 760,-2-7 0,6 4 0,-5-7 0</inkml:trace>
  <inkml:trace contextRef="#ctx0" brushRef="#br0" timeOffset="28308">4925 6453 6585,'-10'2'-101,"1"3"1,4-4 100,-5 4 0,0 3 0,-5 0 0</inkml:trace>
  <inkml:trace contextRef="#ctx0" brushRef="#br0" timeOffset="28691">4763 6541 7721,'-8'0'0,"-3"2"348,6 3 1,0 3 501,5 7 1,0 6-500,0 3 1,0 4-125,0 1 0,0-1-235,0-3 1,0 6 39,0-7-430,7 7 1,-4-9 0,5 4-80,-1-2 1,4-6-386,-1 2 1,3-6 861,2-4 0,-1 3 0,1-5 0</inkml:trace>
  <inkml:trace contextRef="#ctx0" brushRef="#br0" timeOffset="29088">5249 6571 7569,'-9'6'469,"3"2"1,4 7 0,-1 1 103,-2 4 0,0-2-354,5 6 1,0-4-44,0 4 0,0-4 19,0 5 0,0-7-12,0 1 1,0 2-174,0-1 0,0-5-68,0-6 23,0 1 226,0-2-245,0-1 136,0-7 1,5-16-10,0-4 1,5-9 5,-5 4 1,6-3-24,-1-1 0,-2-5 4,2-1 1,0-5-68,4 0 0,3 3-27,2-2 1,-6 1-193,7-1 1,-7 3 72,7 7 0,-4 1-124,-1 3 0,-1 4 164,1 6 0,5 2 13,-1 3 1,2 4-843,-1 6 0,-2 0 46,7 0 0,-1 0 309,5 0 587,1 0 0,-1 13 0,1 3 0</inkml:trace>
  <inkml:trace contextRef="#ctx0" brushRef="#br0" timeOffset="29608">6101 6365 7569,'0'-15'-520,"0"5"446,0 1 74,0 5 795,0-9 0,-6 12-152,-4-4 0,-3 10-242,-2 4 1,0 6-42,1 5 1,-1-2-124,0 6 0,1 1-82,-1 4 1,2 0 22,3 1 1,3-1-73,7 1 0,0-6-117,0 1 0,0-7-38,0 1 0,7-4-278,3-5 0,3-4-168,2-6 0,1 0 241,3 0 0,-1-8 34,7-7 1,-6-1 32,6-9 1,-2 1-149,1-5 0,2 1 97,-6 3 1,0-1 41,-6 7 0,1-6 524,0 6 0,-5-1 114,-1 5 0,-4 5 212,5 1-402,-7 5-121,4-2 0,-5 6 0,1 3-7,2 7 0,0 1-18,-5 14 1,0 6 1,0 8 1,0 4-13,0 1 0,0 8-81,0 7 1,0-4 47,0 9 0,0 0-114,0 9 1,0-4-339,0-1 361,0-6 0,-7 4 1,-1-9 70,0-3 0,-5 1 5,3-6 0,-3-5-47,-2-4 1,-1-9-19,-4-2 0,4-6-23,-4-8 1,-1-6 25,1 1 0,-1-7 250,2 2 1,2-8-220,-2-2-48,2-6 1,-2 3-1,-1-9 49,2-2-161,-5 2 0,9-6 0,-3 4-57,6-6 0,6-4-99,-5-5 1,7-4-202,-2-6 1,10-2-374,5-3 1,4 3 872,6-3 0,3-3 0,6 0 0</inkml:trace>
  <inkml:trace contextRef="#ctx0" brushRef="#br0" timeOffset="29991">6542 6747 7667,'15'0'360,"-1"0"-270,8-7 1,-4 4 452,6-7 1,-4 2 0,4-3-57,2 1 1,-3 0-305,2-5 1,1 1 83,8-1 0,-3-5-110,4 1 1,-4-6-70,-2 6 0,-6-7 35,-4 1 1,-1 2 8,2-1 1,-10 1 142,0-2-255,-1-2 1,-7 9-1,3-5 125,-3 2 0,-9 1-47,-3 5 0,-1 1-87,1-1 0,-8 5-72,3 0 0,-3 7-22,4-2 1,-1 4 14,0 1 1,1 1 12,-1 4 0,0 5 79,0 9 0,1 3 7,-1 2 0,5 4-1,0-4 1,7 9 13,-2 1 0,4 2 13,1-1 0,0-4-31,0 3 1,6 2-113,4-2 1,8 0 76,2-4 0,6-6 37,-2 1 1,4-7-255,1 1 1,6-2-349,-1-3 1,0-5 333,-4-4 0,4-4 51,0-1 0,2-6-498,-2-4 0,-3-3 235,4-2 0,2-6-432,3-4 0,-3 2 884,2-1 0,1-7 0,4-7 0</inkml:trace>
  <inkml:trace contextRef="#ctx0" brushRef="#br0" timeOffset="30247">7850 5689 7785,'-14'0'1020,"-1"0"-784,7 0 1,-4 1-190,7 4 0,0 3 267,5 7 1,0 6-28,0 4 0,2 4-52,3 5 1,-3 6 0,3 9 1,-2 3 81,2 7 1,-4 4-154,4 1 1,-3 5 11,-2-6 0,0 1-549,0-5 1,0 0 269,0 0 0,0-2-352,0-3 0,0-4 163,0-6 1,0-6-30,0-4 1,-2-4-632,-3-6-541,4-3 1492,-12-13 0,4 6 0,-5-6 0</inkml:trace>
  <inkml:trace contextRef="#ctx0" brushRef="#br0" timeOffset="30416">7674 6350 8289,'-5'-15'450,"0"1"0,0 4 243,5 0-320,0 7 1,8-9-111,7 8 0,6-3-363,9 2 1,1 3-421,3-2 0,4 2 62,6 2 1,1 0-423,4 0 0,-1 0 880,6 0 0,0 6 0,4 3 0</inkml:trace>
  <inkml:trace contextRef="#ctx0" brushRef="#br0" timeOffset="30766">8615 6188 7569,'-23'0'533,"2"0"1,1 0 0,-1 0 78,-2 0 0,3 7-166,-4 3 0,-1 3-131,-4 2 0,6 1 89,3 3 1,4-1-158,1 7 1,2-1-65,3 6 1,-1-6-148,6 1 0,2-1-154,8 6 0,9-1-147,11 1 1,4-1 283,6 0 1,-3 1 56,8-1 1,-1-4-253,5-1 1,-2-1-188,-2 1 0,-3-1 142,-3-3 0,-9 1 87,-1 4 1,-2-4 289,-8-6 1,3 1 44,-12 4 143,-1-11 1,-4 11-1,0-10 46,0 3 0,-1-3-13,-4-1 0,-3-4-150,-7 5 1,-5-7-37,1 2 0,-7 2-191,1-2 0,-1 0 81,2-5 1,-3 4-781,8 1 46,-7 0 1,9-3-1801,-2 3 499,9-4 1954,3 13 0,14-6 0,1 6 0</inkml:trace>
  <inkml:trace contextRef="#ctx0" brushRef="#br0" timeOffset="30908">9085 7070 7569,'-23'-6'2870,"8"4"0,9-6-147,6 3-2648,0 4 1,2-6-906,2 7 0,11 0 830,10 0 0,2-7 0,3-1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3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162 103 6886,'0'-23'313,"0"2"185,0 13 83,0-12-70,0 17-117,0-17-163,7 19 28,-6-6 129,12 7-216,-11 0 0,6 8-133,-3 7 1,-3 1 15,3 9 1,1-1 17,-1 6 0,5 6-12,-5 3 0,6 5-112,-1 5 0,-2-3 57,2 3 0,-2-3-119,2-2 0,3-5 39,-3 0 1,4-6-80,6 1 1,-4-3 97,4-2 1,-2-6-51,2-3 1,-4-4-303,4-1 147,2-7 175,8-1 0,6-14 33,3-3 0,-3-9 74,-7-6 1,-1-8-38,-4-1 0,4-10 116,-3 5 1,-2-7 33,1 7 1,-4-3 10,4-3 1,-6 1 9,2 0 1,-4 7 15,-1 2-72,0-2 1,-2 1 117,-4-3 177,4 9-104,-11 9 139,5 13-239,-7-5-42,6 11 0,1 19 1,4 14-16,-1 6 1,-5 4-33,5 3 0,-1 7-35,6 3 1,0 8-109,0 1 0,4 9 75,1 2 1,4 6-428,-4 8 0,1 5 197,-1 0 0,-4 3 17,4-7 1,-6 5-15,-4-10 0,3 4 116,-3-10 1,-4-1-95,-1-8 1,-3 1 66,-2-6 1,0-2-15,0-9 1,-11 5-18,-4-4 1,-10 1 3,1-1 0,-6-2 139,-4-3 1,-3-5-146,-7 0 181,-7 1 1,0-14-1,-4 3-46,1-3 1,2-3 108,-2-4 1,-4 2-89,5-6 1,-8-2 132,2-8 0,-1 1-109,11-6 0,-5 0 114,5-5 0,0-7 21,5-2 1,5-6-331,0-5-61,6 4 0,2-10 0,8 5-15,2-2 1,3 3-257,8-4 0,3-1 143,7-4 1,0 4-47,0 1 0,2-1-6,3-4 0,5 4 393,9 1 0,4-1 0,7-4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7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59 8168,'21'-8'2655,"2"1"-2518,13 7 1,0 0-229,3 0 0,-1-5-56,-4 0 0,-1-1-280,6 1 1,-5 3 11,5-2 0,0 0-274,6-1 0,-6 4-547,0-4 1236,0 3 0,12 2 0,1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6.03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74 8302,'-21'8'2091,"11"-2"-1954,-3-6-228,13 0 322,13 7 0,3-5 209,14 3 1,-1-4-220,0-1 1,7-5-47,3 0 0,6-4-75,4 4 0,-2-7 83,7 2 1,-7-1-191,2 1 0,-3-1-247,-2 6 0,-6-2-396,-4 2 0,-3 4 63,-2-4 0,-4 3-1341,-1 2 1928,-6 0 0,10 0 0,-5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7.96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487 173 7606,'0'-24'290,"0"1"-104,0 14-4,0-11 61,0 16 104,0-17-24,-7 12-70,-2-6-73,-7-1 1,1 6 3,-1-1-26,0 8-148,-6-4 74,-10 7-142,-1 0 1,2 1 0,8 5 86,0 4 1,6 4-17,-4 2 1,-2 1-15,2 4 1,-1-2-82,1 7 0,3 2 53,-2 9 1,2-2-2,2 7 1,2-1-59,4 7 1,-2-1 71,7 0-76,-1 7 0,6-6 0,0 5-12,0-4 1,7-8 21,4 1 0,3-5 5,1 5 0,3-9-99,3-2 1,1-1 80,5-9 1,2 0-6,-3-6 1,4-1 74,1-3 0,1-4-103,-1-7 189,0 0 0,1-4 0,-1-5-115,1-6 1,-1-11 5,0-1 0,1-7 111,-1-3 1,-5-5 152,0 6 1,-6-6-54,0 5 1,-2-6 54,-2 1 0,-8 2 5,-2-2 1,-3 5-36,2-5-72,-3 8 1,5-5 0,-7 8 24,0-1 0,0 6 82,0 0-52,0 7 23,-7-11-83,5 13-220,-5 1-227,7 9 294,0 7 1,5 19 42,1 8 0,4 6-20,-5-2 0,8 7-30,-3 4 1,2 4-8,-1 1 1,3-4-16,-4 4 1,-1-8-3,1 8 1,-1-11-178,1 1 0,4-2 79,-3 1 0,1-8 103,-1 4 1,2-6-314,-2 0 0,1-2-399,-1-3 1,4-3 403,1 3 0,0-4 376,5-1 0,10-1 0,2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7769,'15'15'404,"-1"3"-173,-3 3 1,1 5-112,-7 10 0,7 5-21,-1 6 0,1 0-59,-1 0 0,1 2-107,-7 3 0,5-3 59,-4 3 0,4-5-42,-5-5 0,2 1-136,-1-6 0,-5 5 53,5-6 0,-3 1-88,2-6 1,-3 1-170,3-1-194,-3-6 327,-2 11 0,-7-11 257,-3 6 0,-4-14 0,-9-3 0,-1-5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6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48 7569,'11'-11'-277,"-1"1"1,2 1 1210,9-1-510,4 3 1,1 7-112,0 0 1,-2 1-112,2 5 1,4-3-125,-4 8 0,6-3-159,4 3 0,-3 1-43,4-7 1,-2 6-265,1-6 1,-3 0 4,4-5 1,1 0 382,-1 0 0,7 0 0,-4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9.4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 48 8854,'-7'-25'152,"13"10"-184,-5 8 76,8 7 1,10 1-206,-3 5 324,3 2 0,-3 20 1,-1 7-32,1 9 0,0 8-57,0 16 0,-3-2-16,-2 7 0,3 1-8,-4 4 0,-1-1-31,2-4 1,-3-3-74,3-8 1,1-4-61,-7-1 1,6-6 17,-6 1 4,7-3 1,-10-9 0,3-3-31,-3-4-154,5-2 167,-6 1-152,6-8 448,-7-1-264,0-15 183,0-1-170,0-28 58,0 2 1,0-19-1,-1 5-14,-5-4 0,5-8 17,-5-7 0,5-1-2,1 6 1,1 0 8,5 0 0,2 2-8,8 3 1,0 4-4,-1 6 1,3 8-2,3 3 1,3 5-13,8 6 30,-8 3 1,6 2-1,-4-1-12,3 3 0,3 8 4,-1 6 0,2 4 22,4 6 1,-4-2 4,4 8 0,-4 4-28,-2 6 0,-5 4 5,0-4 0,-5 7 16,5-3 1,-8 5-63,-2 1 0,-3-2-2,-7-3 0,4 1 26,-5-6 1,1 5-6,-6-6 0,-7 6 19,-4-5 0,-8-2 2,-2-9 0,-7 4 18,2-4 1,-4-4 78,-1-1 0,-6-3-16,1-3 0,-1-1-58,6-3 4,0 3 1,-6-13-37,0 5-277,8-5-8,6-1-492,7 0 49,8-7 234,1-8 0,15-10 502,8-6 0,0 7 0,20-13 0,-3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34.2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0 229 7529,'7'29'159,"-6"1"1,12 6 0,-5 5-102,1 6 1,4 8-13,-4 4 1,3 5-22,-2-5 0,3-5 0,-3 4 1,-2-9-7,2 0 0,-7-4-18,2-6 0,1-3-17,-1-7 59,0-6 141,-5 5-193,0-18-166,0 3 172,0-33 1,0-5-8,0-19 1,0-1 13,0-4 0,0-4-9,0-5 0,5-1 4,0 0 1,5-1-2,-5-4 72,6 3 1,-1-2 0,8 7-38,1 2 0,6 13 76,-6 2 0,8 8-83,-3 7 1,4 4 10,1 10 0,1 4-31,-1 6 0,0 8-3,1 7 0,-1 12-84,1 13 1,-6 2 44,1 2-25,-7 7 0,3-9 0,-7 6 73,1-1 0,-5 0-12,0-3 1,-5-4-39,4-1-6,-5-6 86,9 9 199,-12-11-372,6-8 175,-7-10-20,7-20 1,-1-12-25,4-11 0,3-7-2,-3 3 0,3-7 0,1 2 0,1-6-3,0-4 0,1 4 3,4-4 0,-4-2-1,4 2 1,3-2-12,1 2 1,-3 9 9,-1-4 0,1 14 0,-1 2-32,-2 6 32,-2 2 1,0 7-6,4 3 45,-4 4 1,6 12 0,-8 5 79,1 7-76,0 5 1,-2 13 86,-3 3 1,3 4 9,-4 1 1,0 5-52,0 0 0,-4 7 47,5-3 0,-5 5-114,5 0 0,-5 1 12,4 0 0,-4-7-51,5-3 1,-2-5-152,2-4 0,2-5 21,-8-5 0,8-2-139,-2-4 0,-2 2-10,2-6 1,-5-5-399,4-6-151,-5-5 566,15 2 0,-9-12 282,10-4 0,-4-10 0,-1-4 0,-1-11 0,1-2 0</inkml:trace>
  <inkml:trace contextRef="#ctx0" brushRef="#br0" timeOffset="423">1764 141 7494,'16'0'693,"-3"0"-481,-13 13 1,0 8 118,0 13 0,0 1-167,0-6 1,0 7 9,0 3 0,0 4-12,0 1 0,0 5-19,0 0 1,0 6-156,0-1 1,0-3 138,0-2 0,0-2 12,0 2 0,5-8-169,0 3 1,7-10-207,-3 1 0,6 1 99,5-2 1,-2-1-1,6-9 1,-4 1-50,4-11 0,-4 4-146,4-8 0,-4-3 186,4-2 0,-4-5 40,4-5 0,-4-5-8,5-10 1,-7-4 69,1-11 1,2-2 159,-1-7 0,-5 3-64,-6-3 1,-4 3 94,5-8 1,-7 2-62,2-2 1,-5-5-9,-5-10 0,-3 4-136,-6-4 1,-1-1 96,0 1 89,0 7 1,1 8 0,-3 10-16,-2 4 1,3 6-30,-4 4 0,4 4 1,1 6-8,0 7-467,1-5-665,-1 12-459,7-6 1244,1 7 0,33 13 0,7 3 0</inkml:trace>
  <inkml:trace contextRef="#ctx0" brushRef="#br0" timeOffset="1040">2558 126 7100,'8'23'487,"3"5"0,-4-2-122,1 7 0,-3 2-117,5 5 0,-2 7-99,2-3 1,1 10 9,-6 0 0,5-2-39,-5 2 1,6-2-91,-1 2 1,-4-3-67,-1-7 0,2-2 122,-2-2-95,0 2 0,0-9 117,-1 6-201,1-19 98,-5 12-20,0-28 50,0 9 1,0-31-180,0-7 0,0-11 58,0 2-19,0-13 1,0 1 0,0-13 44,0 0 1,0-5 21,0 1 0,5-1 28,0 5 0,7 2-5,-3 3 1,3 0-12,-2 10 1,3-3 3,-4 8 1,5 3-11,0 1 1,1 6 37,0 5 0,-1-3-54,1 8-60,0-1-9,13 6 133,-4 5 1,15 9-4,-9 10 0,1 10-4,-12 4 0,7 11 10,-1 4 0,-2 5 10,1 5 1,-4-3-11,4 3 1,-6 3 13,2 2 0,-4 1-13,-1-1 0,-2 3 2,-3-3 1,1-2-48,-6 2 0,0-6-105,-5 1 1,0-5 122,0-5 1,0-3-3,0-7 0,-7 1 48,-2-1 1,-4-6-16,-2-3 1,-1-1 97,-4-4 1,2 3-118,-6-8 4,-1-4 1,-9 6-26,-1-7-148,1-1 122,-2-4 0,2-1-13,0-4 0,6 2-563,13-7 90,0 0-136,1-11 356,6-9 1,8-6 307,9-3 0,4-3 0,2 4 0</inkml:trace>
  <inkml:trace contextRef="#ctx0" brushRef="#br0" timeOffset="1389">3734 156 8006,'-15'14'549,"7"1"1,0 11-212,3 3 1,3 11-143,-3-1 0,3 0-18,2 5-83,0-3 0,0 10 0,0-6 41,0 4 1,0-3-35,0 3 1,2-3 45,3-2 1,3-2-5,7-2 1,0-5-166,-1-5 1,6-2-193,-1-4 0,6 2-11,-5-6 1,4-1-22,-4-4-24,6 0 0,-3-5 134,6-1 0,5-4 60,1 5 1,-1-7-136,-5 2 1,1-5-202,-1-5 0,1-3 88,-1-6 0,0-1-45,1 0 1,-6-4-433,1-1 800,-1-6 0,-1 3 0,-2-6 0</inkml:trace>
  <inkml:trace contextRef="#ctx0" brushRef="#br0" timeOffset="1599">3822 699 7796,'28'-14'-268,"-9"-1"270,11 0 0,1 1-184,3-1 1,0 0-126,-4 0 0,4 1 124,0-1 1,2 0 182,-2 1 0,-3-8 0,5 0 0</inkml:trace>
  <inkml:trace contextRef="#ctx0" brushRef="#br0" timeOffset="1808">3925 156 7397,'37'-9'-367,"-1"3"221,-6 6 1,1-2 39,3-3 0,2 4-107,3-4 1,3 3 212,-2 2 0,-4 0 0,0 0 0</inkml:trace>
  <inkml:trace contextRef="#ctx0" brushRef="#br0" timeOffset="2115">4660 141 7615,'14'15'1555,"-4"4"-704,0 1-374,0-1 1,3 7-199,-3 4 1,1 9-46,-6 0 1,5 4 105,-5 1 0,1 5-138,-1 0 1,-3 6-38,3-1 1,1-2-10,-1 2 0,2-5-12,-3 5 0,3-11-26,3 1 0,3-10-115,-3 0 1,4-3-30,6-1 1,-2-2-153,6-4 1,1-3-318,4-6 0,1 0 265,-1-1 0,5-5 94,1-4 1,1-4-338,-2-1 1,-1 0-496,6 0 0,-5-1 370,5-4 0,0-8-568,6-7 1166,-1-6 0,0 3 0,0-6 0</inkml:trace>
  <inkml:trace contextRef="#ctx0" brushRef="#br0" timeOffset="2506">6041 9 7569,'-29'0'418,"0"0"1,-1 4 614,1 1 1,-1 7-708,1-2 0,0 4 1,-1 6 218,1 4 1,-1 2 0,3 1-188,2-3 1,4 1-410,6 4 0,7 0 79,3 1 1,3-1-103,2 1 1,14-1-209,5 0 0,9 1-456,6-1 0,9 1-56,6-1 1,6 0 66,-1 1 454,10-1 0,-5 2 0,-1 2 6,-7 1 1,-5 2 235,-2-2 1,-8-3-165,-7 4 0,-8 1 0,-11-2 0,2 0 344,-7-4 1,-7-1 467,-8 0 0,-8 1 179,-1-1 0,-9-1-128,-2-3-380,1-4 1,-7-7-1,5 0 18,-3-5 0,3 3-238,-4-7-203,4 6-545,-5-9 635,5 4 134,-5-6-89,14 0 0,7 0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1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 8216,'9'15'367,"-8"8"1,-8 3-69,-1 4-268,-3 8 1,-4 2 0,-1 9 92,0 3 0,0-3-33,1 3 1,-1 2-16,0-1 0,1-1-113,-1-5 0,-5 0-91,0 0 1,2-5 13,9 0-124,-4-7 0,5 5 19,-7-4 1,6-9-478,-1-1 455,8-7 0,-6-9-338,4 1 289,3-8 290,-5 4 0,0-14 0,-1-1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44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7131,'19'12'644,"-3"4"1,1 10-296,4 0 1,2 9-166,-2 2 0,-2 6-17,7-1 0,0 3-33,6 3 1,-1-1-1,0 0 1,1 0-58,-1 0 1,-5 0-113,0 0 1,-1-5-216,1 0 0,2-8 40,-7 3 1,0-4-78,-6-2 1,1 1 50,0-1 0,-1-5-480,1 1 258,0-8 180,-1 10 278,1-4 0,0 6 0,-1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6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 7563,'15'-16'1540,"8"7"-1432,3 4 0,4 2-77,1-3-327,1 5 1,-1-6 0,0 7-568,1 0 300,-1 0 1,6 0 72,-1 0 490,-6 0 0,0 0 0,-6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96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 0 7569,'-25'9'1015,"10"-2"-98,8-7 100,7 7-516,14-6-419,-4 6 1,25-7 123,-4 0 1,4 0-24,-3 0 1,4 0-412,1 0 1,5 0 40,-6 0 0,6-1-360,-5-5 0,-1 5 36,-4-5 1,-1-1-180,0 2 0,-4 0 160,-1 5 530,-7 0 0,4 0 0,-8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6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32 7569,'-9'-16'2248,"2"7"-1962,14 2 1,3 14 124,11 4-301,-3 3 0,6 8 177,-3 4 0,3 6-170,8 4 0,4-1-71,1 7 0,0-2 17,-6 2 0,2-2-214,4-3 0,-4-4 172,3 3 1,-2-3 46,-3-1 0,-1-1-72,-4 1 0,2-6-244,-8 0 1,1-7-292,-5 2 86,0-4-120,-1-1 99,-6 0-218,5-8 31,-12-1-1074,5-7 1735,-7-21 0,0-3 0,0-18 0,0 4 0,0 7 0</inkml:trace>
  <inkml:trace contextRef="#ctx0" brushRef="#br0" timeOffset="310">848 94 7569,'7'-24'323,"-5"1"559,5 14-251,-7-4-113,0 11 0,0 19-234,0 15 0,0 16-89,0-6 0,0 14-17,0-4 1,0 13 11,0 3 0,-2 7-49,-3-2 0,3 9-398,-3 1 0,-4 8 452,-1-2 0,1 3 0,-2 2 0,3-5-242,-3 0 0,-1-7-231,7 2 1,-6-6-19,6-5 0,-5-3 153,4-7 0,1-2 9,5-4 1,0-2 17,0-8 1,-5-2-157,0-3 0,0 1-251,5-6-327,0-7 543,0-1-593,0-4-219,0-8 1119,6 4 0,10-26 0,9 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34.45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78 7752,'-9'-8'463,"2"1"86,7 7 1,0 14-473,0 7 0,0 7 1,0 3 0,0 7-47,0 4 0,0 5 42,0 5 1,0-6-94,0 6 0,0-8 60,0 3 1,7-2-100,3-8 0,-1-1 70,1-4 0,1-3-12,5-3 0,-1 2-63,1-7 0,0-5 31,-1-6-92,1 1 0,1-3 63,4-2 0,2-6 28,3-6 0,-1-2 21,-4-8 1,-4-5-6,4 0 0,-4-1-11,-1 1 1,0-4-3,-1-6 0,-4 3 148,-1-3 1,-5 3 80,6-9 1,-8-1-57,3 1 1,1-5-57,-2 6 1,2-1 220,-2 6-229,-3 6 40,5-4-122,0 11-268,1 3 211,1 8 1,5 14 50,-3 3 0,3 6-13,1 5 0,1 3 2,0 7 0,-1 3-1,1 2 1,0 4 13,-1 7 1,1 0-9,0 0 0,1-5 4,4 0 0,-4-7 15,4 2 1,4-4-122,1-2 1,-2-5 99,2 0 1,-6-12-18,1 2 1,3-11 4,2 0 1,2-5 3,-2-5 1,4-5 43,-4-11 1,2-4 4,-2-6 0,2 0 17,-7-1 0,0-1 104,-6-3 0,1 1-98,0-7 1,-6 5 12,1-5 1,-8 1 159,2-6 0,-3 1-87,-2 4 1,0-3-55,0 3 1,-5 4 84,0 1-78,-8 4 1,5-2-27,-8 4-212,0 3-84,1 12-677,-1 1 241,0 6-161,1 2-446,6 7 846,2 7 0,9 7-195,3 7 629,-3 0 0,19-6 0,-4 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0.1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48 7329,'-9'-9'628,"2"-5"-424,7 12 11,0-5-24,0 0-609,0 6 1,0-6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3.9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330 157 7158,'0'-31'-273,"2"12"540,3 3 0,-2 4 438,8-4-522,-8 0 1,6 6 133,-4-1-18,-3 8 91,5-11 38,-7 12-154,0-5-194,0 21 1,-7-2-116,-3 15 1,-4-1 68,-2 5 1,0 2-119,1 4 1,-1-4 70,0 4 0,-1-4 3,-4-2 1,3-5-113,-2 0 1,2-1-83,2 1 0,1-2-416,-1-3-30,0-3-367,1 4 452,6-6 326,-5-7 239,12-9 0,-5-9 0,7-7 0</inkml:trace>
  <inkml:trace contextRef="#ctx0" brushRef="#br0" timeOffset="252">16 63 7748,'-8'-9'1265,"1"2"-1049,7 21-104,0-3 1,7 17 22,3-7 1,6 1-21,5-1 0,-2-2 60,7 7 0,2 1-117,8 4 1,-1-5-111,7 0 0,-5-1 1,4 3-205,3-2 191,1-7 0,-3 5 0,-2-5-414,-1 2 354,-3 0 0,-6-5 1,-4 0-658,-5-1 536,-4 1 0,-1 0-563,0-1 809,-1 1 0,-6 7 0,-2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1.88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1 643 9364,'24'16'150,"1"7"70,-4 3 1,-2-2-201,7 2 1,-7 6 56,2 4 1,2-1-8,-2-9 1,5 4-7,-5-4 1,1-3 26,-1-2 0,-3-4 79,2-1-96,12 0 0,-11-8 46,10-2-70,-10-12 0,3-2 1,-4-10 325,1-3-300,-8 4 0,1-13 26,-3 4 1,-4-5-69,-2-6 1,-3 2-1,-2-5 20,0 2-133,0-13 0,-2 15-186,-3-11 0,3 10-23,-3 0 0,-4 3-188,-1-3 124,3 18 1,-2-9-114,4 17-1022,3 4 370,-5 0 429,21 14 688,-4 2 0,20 7 0,-5 0 0</inkml:trace>
  <inkml:trace contextRef="#ctx0" brushRef="#br0" timeOffset="428">1146 722 7666,'7'-16'483,"-7"1"1,-2 4-158,-8 1 0,-1 4-2,-4-4 1,1 6 260,-7-1-362,7 3 1,-16 4-87,14 3 0,-1 6 0,-2 10 103,-2 5 1,0 4-112,5 1-65,8 0 1,1 6-71,7 0 1,0-1 43,0-5 1,0 1 0,1-2-115,5-4-8,2 3 1,13-11 0,0 3-240,-2-4 164,6-8 0,-6 3-7,7-7 0,-5 0 1,5-6-88,2-5 0,0-2-39,-2-8 215,4-7 0,-13 4 0,6-7-126,-1-2 121,-11 6 1,10-8-1,-11 4 195,4-4 0,-3-6-32,-1-1 1,-1 0 107,1 6-17,4 0-67,-12-1 0,12 8 156,-4 3-137,-3 10-79,0 4 1,-1 16 52,-1 7-100,0 20 0,-5-1 0,0 9 29,0-4-111,0-7 0,0 11 0,0-8-353,0-1 249,7-2 0,2-3-741,6-4 166,1 4 0,7-13 5,3 4 758,3-11 0,10-3 0,1-7 0</inkml:trace>
  <inkml:trace contextRef="#ctx0" brushRef="#br0" timeOffset="717">1883 0 8157,'7'40'-226,"-3"0"1715,6-3-1058,-6 3 0,10 12 0,-6 2 296,1 2-546,5 2 0,-7 5 0,5 1 421,-1 4-420,-8-4 0,4 6 1,-5-7 34,3 0-80,-3-8 1,5 5-227,-7-8 0,1-5 1,3-7-443,1-1 1,2-3 146,-2-5 116,-3-6 0,12 3-365,-4-7-774,4-7-85,2-7 322,7-7 1170,-6-7 0,6-9 0,-7-8 0</inkml:trace>
  <inkml:trace contextRef="#ctx0" brushRef="#br0" timeOffset="1270">2464 769 8099,'8'-9'1389,"6"2"0,-5 16-1073,7 7-179,-8 6 1,-1 10 0,-7-1 91,0 0 0,0 1-72,0-1 0,0 6-78,0-1 1,0 1-182,0-6 98,0 1 1,2-8 0,2-1-207,1-1 1,7-9 108,-2 2 1,6-9-146,5-1 1,-2-3-29,7-2 172,1-7 1,4-2-53,0-7 0,-1-5 0,-2-1-69,-2-3 167,0-1 1,0-5 0,-1-1 154,-3 1-71,-1 0 1,-5 4-1,0 1 94,-1-2 0,1-1 302,0-3-272,-1 8 0,1-9 123,0 7 35,-8 7-58,-1 12-112,0 0 247,-5 12 62,5 4-375,0 22 1,-5 2-1,3 4-42,-3-4 1,-2-2 81,0 0 0,0 6 48,0 0-75,0 6 1,1-4-398,5 2 1,2-2-140,8-8 0,-5-1-452,-1-4 0,0-3 0,8-8-1148,3 1 2049,-4-7 0,6 5 0,-7-6 0</inkml:trace>
  <inkml:trace contextRef="#ctx0" brushRef="#br0" timeOffset="1651">3530 894 7569,'9'-8'1178,"12"1"0,0 8-644,10 5 0,6-3-182,-6 8 1,1-8-224,4 2 0,2-3 103,-1-2-204,0 0 1,-6 0 0,0 0-65,1 0 1,-1-7-3,1-3 1,-3-4-3,-3-2 0,2 0-179,-7 1 115,0-8 1,-12 4 85,-4-7-125,-3-7 1,-4-6 87,-3-3 0,-4 9-335,-7 7 235,-6 7 1,3-9-1,-8 7-184,-1 2 395,-1 9 1,-8 3 201,1 7 0,4 3 306,6 8-438,0-1 1,2 21 0,4 1 82,8 8-153,-2 5 1,11 11 0,-6 5 1133,2 5 0,4 7-67,8-5-1038,4 0 0,8 0 0,4-1 282,5-6-1011,11 1 0,-2-18 0,6 3 193,3-2 478,1-6-207,9-8 0,2-8 1,7-8-1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7.84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251 314 7453,'9'-22'-239,"-2"11"534,-7-17 56,0 11-178,0-14 1,-7 1-36,-4 4 0,3 3 135,-3 8-125,1-1 0,-6-5 61,0 0-221,1 7 1,-1 0 200,0 4-186,7 3 227,-4 0-66,4 7-270,-7 7 0,7 10 81,4 14 72,3 1 0,2 18 1,2-3 29,3 2-41,-3 7 0,12 0-31,-3 7 1,-3-1-79,3 1 0,-3 0 115,3 0 1,3-1 2,-4 1 1,-1-5-252,1-1 1,-4-6-74,4 1 0,-5-9-123,6-1 0,-8-7 106,3 2 1,-3-6-383,2-5 129,-3 4 549,5-6 0,-14 8 0,-2-1 0</inkml:trace>
  <inkml:trace contextRef="#ctx0" brushRef="#br0" timeOffset="201">0 863 8033,'23'-8'701,"6"1"-663,8 7 0,0 0-45,-6 0 0,2 2-102,4 3 1,-3-2-402,8 8 1,-5-6-78,5 5 1,-6-4 586,6 4 0,-7 1 0,3 4 0</inkml:trace>
  <inkml:trace contextRef="#ctx0" brushRef="#br0" timeOffset="599">722 926 7569,'10'-10'41,"1"-1"0,-6 6 215,5-5 75,8-1 0,11-5 12,8 1 1,-1-1-103,-4 0 1,4 1-113,1-1 1,0 0-74,-6 1 1,0 1 74,1 3 1,-8-3-6,-3 4 0,2-4 9,-2-2 0,-6 1-97,-4-1 1,-6 5 46,5 1 96,-6-1-238,3-4 94,-7-8-128,-7 6 1,-9-4 146,-10 10 39,3 4-174,-13 7 1,6 2-1,-6 3 0,1 4 69,14 7 1,-2 1 28,2 4 0,4 3 91,-4 8 1,9 1-105,1 4 1,8-3 14,-2 8 1,3-7-78,2 2 0,2 1-148,3-1 1,4 1-122,6-1 1,6-6 155,0 0 1,7 1-393,-2-6 1,4-3 44,1-3 1,0-4-12,1-5 0,1 1 22,4-7 505,-4 0 0,12-12 0,-5-1 0</inkml:trace>
  <inkml:trace contextRef="#ctx0" brushRef="#br0" timeOffset="1451">2039 675 7985,'-15'-24'965,"-1"3"-529,7 10-160,-12-2 114,18 11 0,-25-5-204,17 7-218,-18 7 0,6 3 38,-3 11 1,3-2 61,8 7 0,-1-5-41,0 6 0,1 4 48,-1 5 1,2 1 22,4-6 1,3 1-99,7-1 0,0 2-138,0 4 0,0-9 71,0 3 1,7-5-321,3 0 109,4 4 1,9-12-69,3 2 151,-4-9 1,13-4 90,-3-7 1,-3-2 30,-3-3 1,-1-6 15,1-9 0,-3 2-3,-8-3 1,1-1 36,0 1 1,-1-2 143,1 2 0,-6-2 45,1-3 1,-2-3-72,1 2 1,-1 5 200,-4 1-99,-3-4-54,12 1-77,-13-7 10,13 6-55,-12 10-207,5 8 358,0 7-148,2 21 0,0 3-55,-4 18 0,2 1-53,-2-6 0,0 0-170,-5-6 0,5 6 128,1-1 107,6 1 0,-3-1-576,6 1-114,1-7 1,0-3 708,-1-6 0,8-7 0,1-7 0</inkml:trace>
  <inkml:trace contextRef="#ctx0" brushRef="#br0" timeOffset="1744">2808 32 7655,'-9'16'-188,"2"6"520,7 5 1,0 7-123,0 3 0,0 7-67,0-3 0,0 10-36,0 1 1,5 2 8,1-1 1,-1-3-121,-5 8 1,0-6 99,0 5 1,0-6-230,0 1 0,0-3-67,0-2 1,2-5-83,3 0 1,-3-7 26,3 1 1,-2-10-491,3-5 144,-5 4 601,6-8 0,-7 6 0,0-8 0</inkml:trace>
  <inkml:trace contextRef="#ctx0" brushRef="#br0" timeOffset="1957">2588 534 9322,'9'-16'784,"12"8"0,2 1-920,13 7 1,-1 1 100,-9 5 1,4-3-262,-4 8 1,4-6-80,1 5 0,2 1-279,4 4 0,-4-4 232,3-1 1,-8-1-569,-2 2 990,-6 2 0,9-11 0,-4 5 0</inkml:trace>
  <inkml:trace contextRef="#ctx0" brushRef="#br0" timeOffset="2433">3216 628 7890,'8'18'780,"6"3"-503,-3-11 1,-2 4 560,1 2-571,1-1 1,4 6-71,1 0 0,-6 5-23,1-5 0,-6 7 23,5-2 1,-4-1-15,4 1 1,-5-2-72,6 2 1,-6 2-327,6-7 0,-6 5 143,5-5 0,-5 0-73,6-5 59,-1-1 1,6-4-368,0-1 170,-1-6 58,8 3 0,0-9 71,3-3 0,2-4 81,-7-7 1,0 1 123,-6-1 1,-4-5-42,-1 0 1,1-1 95,4 1-34,1 3 331,0-18-275,-1 9 0,-4-14 368,-1 9-44,-6 4-190,3 6-93,0-3 49,-6 1 11,6 1-218,-7 15-376,0 1 228,7 7 54,-5 14 0,7-4-49,-4 11 1,-1 3 73,6 2 1,-5 4-137,6 1 1,-1 3-44,6 2 1,-6-3-153,1 4 0,-1-4 80,6-2 0,-2 1-39,-4-1 1,4-6-68,-3-5 1,3-2-791,1-2 581,1-1 623,7-6 0,1-9 0,8-9 0</inkml:trace>
  <inkml:trace contextRef="#ctx0" brushRef="#br0" timeOffset="2836">4282 863 8738,'11'16'507,"-1"0"1,-4 1-418,4 4 0,-6-2 238,1 7-402,3 1 0,-4 7-62,6-2 67,-6 3 150,3-11 1,-5 1 67,3-5-151,-3-9-166,5-4 166,-7-28-1,7-5 0,-6-20 119,5 5-1,-5 2 0,-1 3-32,0-1 0,0 1 96,0 4 316,7 1-113,-5-8-300,12 6 0,-11-3-44,8 10-132,-1 10 0,6 2-2,0 3-277,-1 5 157,8-8 0,1 12-557,8-3 570,-8 3 0,11 7-262,-4 0-414,-3 8 0,5-5-124,-6 8 1003,-1 0 0,3 6 0,4 3 0</inkml:trace>
  <inkml:trace contextRef="#ctx0" brushRef="#br0" timeOffset="3258">5035 769 7569,'16'9'335,"0"0"112,-1-4 201,1-3 92,7 5-126,-6-7-504,13 0 0,-7-2-16,3-3 0,-9 1-123,-6-6 0,-1-1 165,6-4-197,-8-8 76,6-1-118,-12-8 1,3-3-24,-10 4 0,2 3 64,-8 12 61,1 1 40,-13-1 32,-8 7 15,-9 2 0,-6 14 123,4 4 0,9 3-9,7 1 1,7 8 132,-2 3 0,4 4 89,1 1 1,6 8-126,-1 2 1,8 5-65,-3 1 1,5 0-40,1 0 1,7 0-45,3 0 0,11-2-205,5-3 0,5 2-344,6-8 0,3-4-2,7-6 0,0-9-470,0-1 0,6-2-2033,-1-9 2904,0 0 0,2-12 0,2-1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20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8531,'-8'-14'712,"2"5"-439,6 3-171,13 12 0,-5 14-16,7 9 0,-2 9 1,-8-4 1,4 12-114,-4-2 1,5 10 72,-5 0 1,5 6-8,-5-1 1,5 3-8,-6-8 1,3 2-144,-2-3 1,-3 3-78,2-7 0,0-7-51,1-7-139,-4 2 0,6-11-332,-7 4-117,6-4 319,-4-3 260,4-2 247,-6-19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2.9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79 10335,'15'-15'782,"8"4"-508,3 1 1,9 5-249,2-6 0,6 6-174,-1-6 1,3 8-158,2-2 0,-1 3-372,-4 2 1,1 0 521,-6 0 1,-1 2 154,-4 3 0,-1 4 0,0 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3.2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31 1 8790,'-17'7'2168,"3"-5"-1956,21 12 1,9-13 0,12 4 1304,6-3-1243,7-2 1,7 0-1,3 0 245,1 0-619,7-7 0,-4 6-168,2-5 1,2-1-1,-5 2-921,2 2 0,-7 1 237,-2 2 589,7 0 290,-19 0 1,17 0 0,-12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9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126 502 7554,'9'-24'783,"-2"1"-416,-7 0 75,0 6 194,0 1-375,0 9 0,-7 7-108,-9 0 1,-1 7-137,-4 4 0,3 4-8,3 6 1,4 4 154,1 6-184,-1 7 0,3-3 0,2 7 109,5 2 0,1 1-5,0 2 0,0-2-52,0-3 1,8 2-79,8-8 0,1 1 70,10-6 1,-1-6-116,5-4 1,1-6-24,-1-4 0,6-4 57,-1-7-44,8 0 1,-6-9-1,4-5 3,-6-5 0,-2-11 10,-3-1 0,-1 0 63,-4-6 0,0 2-9,-10-1 1,1 2 35,-12-2 0,0 1 123,-5-2 0,0 4-27,0-3 1,-7-3-63,-3 3 1,-6-1-138,-5 6 1,4 1 45,-4 4 1,-2-2-96,2 7 0,-5 5 78,5 6 27,1 7-514,-3-4-713,-2 7 348,8 13 924,3 5 0,28 13 0,3 1 0</inkml:trace>
  <inkml:trace contextRef="#ctx0" brushRef="#br0" timeOffset="440">895 408 7684,'17'7'1511,"4"2"-1159,-10 6 1,-3 3-180,3 3 1,-8-2-33,2 7 0,2 0-6,-1 6 1,-1 4-13,-5 1 1,2-1-101,3-4 1,-2-1 345,8 0-226,-1 1 1,11 3-400,0-4 1,2-3 61,-2-12 1,-2-6-324,7 1 343,0-8 1,11 1-97,-1-15 1,1-1 128,-6-14 0,-1 5-108,-4-5 0,2-6 201,-7-4 0,0-1 89,-5 6 0,-3-1-15,-2 1 0,1 0-77,-7-1 1,2 1 186,-1-1 1,-5 6 185,5 0-24,-5 7-255,-1-11-71,0 20 74,0-4-44,7 14 1,2 12 27,7 4 0,-6 10-14,1 0 0,-1-1-3,6 1 1,-1 0-49,1 5 0,0 6-83,-1-1 1,1 1-23,0-6 1,1 1-186,4-1 1,-2-6-8,7-5 1,-5 3-680,6-2 1011,-1 0 0,12-12 0,2-2 0</inkml:trace>
  <inkml:trace contextRef="#ctx0" brushRef="#br0" timeOffset="707">2275 345 8665,'9'-8'973,"5"1"0,-7 20-808,3 8 0,2 2-105,-6 3 0,4 0 56,-5 6 1,6-1-78,-6 0 0,2 3-46,-2 2 0,-3-3-204,3 4 0,-1-4-261,1-2 1,-3 1 251,3-1 0,-3-5-10,-2 0-608,0-6-587,0 9 1425,0-11 0,-7-3 0,-2-8 0</inkml:trace>
  <inkml:trace contextRef="#ctx0" brushRef="#br0" timeOffset="915">2056 267 8762,'15'-16'397,"3"7"-165,3 4 1,3 2 254,7-3 0,8 5-410,3-5 1,8 5-363,2 1 1,1 0-466,-6 0 0,0 0 143,0 0 93,0 0 1,-5 0 0,-2 0 513,-2 0 0,6 7 0,-4 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7.6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1 126 8408,'41'0'439,"1"0"0,7 0-508,-7 0 1,3 0 31,2 0 0,6 0 123,-1 0 0,-5 0-249,-5 0 0,-2 0-330,2 0 1,-4 0-57,-7 0 86,1 0 1,-1 0 462,1 0 0,-8 0 0,-1 0 0</inkml:trace>
  <inkml:trace contextRef="#ctx0" brushRef="#br0" timeOffset="296">126 424 8016,'-24'0'860,"8"0"-470,2 0-108,12 0-270,-5 0 1,21 0 177,7 0 0,7 0 19,3 0 0,8-1-212,3-5 1,3 3 65,2-8 1,-2 6-327,-3-5 1,3 6-63,-3-1 0,-3-2-232,-3 2 0,-3 0 26,-1 5-197,-8 0 728,13 0 0,-11 0 0,12 0 0</inkml:trace>
  <inkml:trace contextRef="#ctx0" brushRef="#br0" timeOffset="653">895 1 8170,'24'7'535,"6"-5"0,5 6-533,6-3 1,7-1-1,-12 6 0,2-4-98,-1 4 1,-4-1 25,4 1 0,1 4 56,-1-3 1,-6 3-16,-5 1 0,-7 3 101,2 3-35,-10-4 8,-4 20 0,-16-6 110,-7 11 1,-1-9-59,-9-7 0,-6-1-5,-4 1 1,-6 2-2,5-7 1,-1 1-21,1-1 0,6-3-342,0 2 0,5-2-113,5-2 0,8-6-939,-2 0 1323,10 1 0,-9 12 0,5 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5.74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 32 7569,'-16'-9'634,"7"9"1,2 21-271,7 11-277,0-5 0,2 3-39,3-4 1,-1 9 14,6 2 0,-1-1-46,1-4 0,4-6 14,-3 0 0,3-5-36,1 5-4,1 0 0,1-8-29,4-8-70,-3-7-14,4-3 1,-1-1 76,0-4 0,5-9-18,-5-7 1,0-5 41,-5 5 0,0-2 0,-1 4-34,1-2 84,0-7 0,-6 11 258,1-4-198,-1 3 63,6-11 0,-6 9-34,1-6 3,-8 14-42,11 5 0,-5 14-28,6 3 1,-6 11-23,-4 6 0,4 2 0,2 3-70,3-1 69,1 7 1,1-3-32,0 7 0,-1-7 1,1 1 0,5-4-29,0-6 1,5 2 50,-5-7 1,7 0-168,-2-6 134,4-6 1,6-2-33,1-7 27,-1 0 0,1-7 0,-2-3-21,-6-4 34,-4-2 1,-9-1 1,-1-4 1,1 1 113,0-6 1,-6 5 0,-1-5-45,-2-2 102,-2 6 0,-5-8-68,0 4 1,-2-4-46,-3-1 1,1 5 0,-6 0-76,-2-2 69,-2-2 1,-2 4-37,1 0 1,-1 7-207,0-2-366,0 3 207,1-4-503,-1 4 285,0 3 182,1 8-5,6 7 1,2 0-1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8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424 72 7569,'9'-16'811,"-1"5"-157,-2 1-356,-5 0 586,6 1-44,0-5-110,-5 12-380,-2 23 0,-9 7-99,-6 24 0,-6 2-267,0-1 51,-7 6 0,3-9 0,-6 6-200,0-2 1,-1 4-54,1-6 1,5-2-241,0-8 0,5-2 337,-5-3 1,6-11-10,0 0 1,2-7-1972,2-3 2101,1-7 0,-1 5 0,0-5 0</inkml:trace>
  <inkml:trace contextRef="#ctx0" brushRef="#br0" timeOffset="180">0 307 10026,'32'7'1382,"-3"2"-981,-2 6 0,2 3-10,-3 3 0,6-2-301,4 7 1,-3 2 60,4 8 0,-9-2 44,-2 2 0,2 2-402,9-1 1,-4 0 206,3-6 0,4 0 0,0 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7.9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0 314 7569,'0'-18'1545,"0"4"-792,0 14 0,0 25 0,0 8-433,0 7 1,5 4-16,1 3-189,6 0 1,-9 2 0,8 1 219,1 2-297,2 1 0,-4-12 1,1 0-12,1-3-82,2-2 1,0-9-246,-4-1 1,4-7-649,-3 2 333,3-11 134,1-3 296,8-21 0,-4 2-93,7-14 1,-6 0 52,0-6 0,-4 1-18,-5 0 0,3-1 173,-4 1 1,4 0 276,2-1 1,-6 6 11,1 0 1,-1 7-143,6-2 0,-6 3-80,1 3 308,-1 6 431,6-5-537,-1 12 1,6 2 36,0 11 1,-2 5-134,-8 4 0,3 0-133,-4 6 0,4 0-208,2 5 0,0 1-66,-1-1 0,1 0-217,0 1 0,-1-6 225,1 0 0,5-5-111,0 5 1,2-8-540,-3-3 945,5 1 0,20-14 0,4 5 0</inkml:trace>
  <inkml:trace contextRef="#ctx0" brushRef="#br0" timeOffset="283">1286 0 8108,'-8'16'2397,"1"15"-1597,7 11-709,0-4 1,7 20 37,3-11 1,-1 5 0,0 0-63,-2 6-22,5-4 1,-5 7 0,5-5 0,-2 0-3,-6 5 0,10-13-133,-4 5 1,-3 1-54,-1-2 1,-3-2-713,2-8 732,-3 4 0,5-8 1,-5 2-912,3-9-869,-3-13 599,5-4 1304,-7-12 0,0 5 0,0-7 0</inkml:trace>
  <inkml:trace contextRef="#ctx0" brushRef="#br0" timeOffset="467">1145 580 9565,'4'16'1499,"6"0"-1377,15-7 0,6 4 1,13-4 290,6 0-276,-1 5 1,19-7-1104,0 3 0,7 2 576,3-6 0,1 13 1,-1-2-1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6.56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1 497 7455,'0'18'984,"0"2"-783,7-11 0,12 2-104,7-1 0,7-6-5,-7 1 1,4-5 44,1-5 0,0 1-28,1-6 0,-1-1-48,1-5 0,-1 1 13,0-1 1,1 0-2,-1 1 0,-1-1-92,-4 0 0,-3-1 89,-8-4 1,1 4 46,0-4 20,-1 3-50,-6-4-166,-2-3 1,-9-4 4,-3 2 1,-4 5-87,-6 6 0,-3 2 78,-3 4 1,2 1-230,-7 4 254,0 3 0,-11-3-8,1 10 1,-1 4 104,6 6 1,4 6-67,1 0 1,5 7 54,-5-2 1,12-1-69,-1 1 1,4 0 25,1 5 1,3 1 59,7-1 1,1 0 51,5 1 1,4-1-92,11 1 1,-2-6-7,7 0 1,6-7-172,4 2 0,8 0 58,-2-5 0,3 1-14,2-12 1,2 6 0,1-6-942,3-2 714,-1-1 1,-7-4 351,-3-3 0,4-4 0,-6-6 0</inkml:trace>
  <inkml:trace contextRef="#ctx0" brushRef="#br0" timeOffset="233">1193 356 10249,'0'38'309,"0"4"1,1-4-369,5-1 2,-5-11 0,8 6-615,-4-1 393,-3-7 1,12 8-199,-3-11-269,-5-11 746,8 11 0,-5-19 0,7 5 0</inkml:trace>
  <inkml:trace contextRef="#ctx0" brushRef="#br0" timeOffset="383">1193 11 7497,'31'-9'-483,"0"7"483,1 8 0,6 13 0,2-2 0</inkml:trace>
  <inkml:trace contextRef="#ctx0" brushRef="#br0" timeOffset="930">1930 183 8400,'-24'0'487,"1"2"1,7 5-259,1 9 1,-1 1 91,0 9-154,0 1 1,1 4 0,-3 0 266,-3 1-351,11-1 0,-11-5 0,12 0 299,1 2-341,-6-5-38,12-1 1,-3-1-131,10 0 175,4-7 51,6-7 0,10-9-870,6-3 532,-6-3 1,11-8 0,-11-2-364,-1-2 425,6 2 1,-8-5 151,4 8 19,11-1 224,-18 7-103,11-5 1,-15 14 280,1 0-336,-7 7 0,3 16 1,-7 3 240,-1 4-230,-2 8 1,-1 2-1,3 9 102,1 3-190,7 11 1,-8 3 0,4 6-121,-1-3 72,-1 6 1,-6-5 5,0 3 0,0 2 0,0-7-204,0-1 250,0-10 0,-7 2-7,-4-6 1,-3-8 0,-1-7 36,-1 1 43,0-13 0,-1 9 0,-2-15 423,-2 0-376,-7-10 1,9-3-43,-8-7 15,-6 0 0,2-7 7,0-3 0,1-10-72,9 0 1,-5-8 0,5 0 38,2-7-65,1-5 1,3-2 0,-1 0-299,0-1 213,1-3 0,4-6 1,2 0-550,2 1 473,2 2 0,7 8 0,3 0-103,6 3 158,3-5 0,7 9-432,-1-2 1,8 3-1099,-2 1 1647,11 1 0,-4 0 0,6-1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1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471 94 7569,'-20'-15'-63,"0"-1"476,1 0 66,0 1-5,-4-1-31,6 7-289,-6 2 1,8 9-22,-1 3 9,0 4 1,7 8 0,3 4 102,-1 5 1,5 7-44,-3 9 0,3 2-39,2 13 0,0 6-14,0 5 1,5 2-118,0-2 5,1 3 0,-1 1 0,0-4-116,-2-4 0,-1-1-89,-2 0 0,0-6-151,0 1 0,0-9 66,0-2 0,0-2-199,0-8 0,0-6-842,0-5 425,0-7 414,0 4 455,0-14 0,-7-2 0,-1-7 0</inkml:trace>
  <inkml:trace contextRef="#ctx0" brushRef="#br0" timeOffset="200">1 800 9088,'31'0'711,"-3"0"-575,3 0 1,-1 0-52,12 0 0,2-5 210,8 0 1,-3-6 33,3 6-695,4-7 1,-8 5 0,5-5 216,-4 1 0,-1 8 268,5-2-119,-12 3 0,12 2 0,-13 0 0</inkml:trace>
  <inkml:trace contextRef="#ctx0" brushRef="#br0" timeOffset="592">989 800 8246,'31'0'628,"-4"0"0,-1 0-121,2 0 1,-2 0-190,5 0 0,-3-5-244,9 0 1,-4-7 292,-2 1-161,7-3 1,1-3-59,3-4 0,-11 3-153,-10-3 0,-4 4 18,-1 1 1,-5-5-185,-1 1 60,-7-1 1,3 3-108,-12-3 138,-2 4 1,-15-4 99,-3 10 1,-4 3-78,-1 3 1,0 5 49,-1 0 0,-1 3 0,-4 13 0,3-2 4,-8 12 0,10 2-3,-4 8 1,11-3 312,-6 4 0,10-2-120,0 1 0,9-1 4,2 7 0,6-7-109,-1 2 0,10-4-233,6-2 1,8 0-40,2 1 1,12-6-31,-2 0 0,11-7-156,0 2 1,5-9-383,5-1 1,2-8-275,4 3 1,1-5 120,-7-1 911,7 0 0,-3-7 0,7-1 0</inkml:trace>
  <inkml:trace contextRef="#ctx0" brushRef="#br0" timeOffset="1048">2119 769 7569,'0'-21'538,"0"0"349,0 14 133,0-14-343,0 12-79,-7 1-374,-9 1 0,-7 14 109,-3 3 0,3 6 34,8 5-308,-1 3 1,0 2 0,1 2 164,-1 5 0,2-1-41,4 4 1,-3-3-210,8-1 1,0-1 69,5 1 0,7-1-295,3 0 0,6-6 150,5-4 1,-2-6-404,7-4 0,2-4 98,9-7 150,-4 0 1,5 0 0,-5-4-13,4-6 1,-4-2 128,4-15 1,-9 6 85,-2-5 0,-7 5-87,2-5 0,-4 5 443,-1-5 0,-2 5-200,-4-5 0,-1 7 805,-4-2-298,-3 4-31,12-6-170,-12-1-220,5-1-98,0 9 234,-6 10-309,13 6 51,-12 13 1,10 5-273,-7 13 0,6-5 107,-6 1 0,6-1 101,-6 5 0,7-5-22,-2 0 1,4-1-11,2 1 0,0-2-1375,-1-3 0,6-3 401,0 3 0,2-9 1003,-2-2 0,3-6 0,8 3 0</inkml:trace>
  <inkml:trace contextRef="#ctx0" brushRef="#br0" timeOffset="1393">3091 32 7569,'-17'0'1337,"3"0"255,7 0-863,5 14-421,-5 3 0,7 18 108,0 7-284,0-8 1,0 19 0,0-10 625,0 8-480,0-2 1,0 10-161,0-7 0,0 6 0,2-4-45,3 2 1,-2-4-359,8 5 105,-8-6 0,11 1 0,-3-8-416,3-2 370,-6-1 0,6 0 1,-3-7-243,3-6 0,3-3 7,4-4 0,-3-9-72,3 3-308,-4-9 0,0 1-70,4-7 911,-3-7 0,4-9 0,-6-8 0</inkml:trace>
  <inkml:trace contextRef="#ctx0" brushRef="#br0" timeOffset="1626">2809 424 7569,'-33'0'2322,"3"0"-1443,21 0-642,2 0 0,26 0-234,8 0 1,6 0 94,-2 0 1,7 0-382,4 0 1,4 0 78,1 0 1,0 0-59,0 0 1,-5 0-145,-1 0 0,0 0-1055,0 0 1461,-2 0 0,-8 14 0,0 3 0</inkml:trace>
  <inkml:trace contextRef="#ctx0" brushRef="#br0" timeOffset="2056">3719 581 9391,'15'15'906,"1"15"1,0 1-476,-1 11 0,-4-4-173,-1-6 1,-6-1-76,1 1 1,2-1-112,-2 0 0,6 1 134,-6-1 0,7 0-264,-2 1 0,4-8 43,2-3-425,0-3 1,8-3 210,8 1 0,-6-7 50,5-4 0,-5-10-201,0-6 0,4-3 143,-4-1 0,-1-8 78,1-3 0,-7 1-204,2-1 584,-4 7 0,-1-14-108,0 7 350,-8-7 0,1 14 88,-4-8-195,-3-6-29,12 0 0,-12 0 449,3 7-440,4 7 76,-8 3-425,6 2 30,0 12-65,-5 2 1,10 11 111,-7 10 1,6 3 5,-6 7 1,2 1-691,-2-1 1,2 1 329,4-1 1,3 0-425,-4 1 0,4-1 275,2 0 0,-1 1-332,1-1 0,5-5 81,0 0 1,0-6 689,-5 1 0,6-4 0,3-1 0</inkml:trace>
  <inkml:trace contextRef="#ctx0" brushRef="#br0" timeOffset="2443">4770 926 8391,'10'19'467,"0"-3"1,-4 1-170,4 4 0,1 2-153,4-3 0,1-2-285,0 3 1,-6-4 316,1-1 103,-8 7-67,11-6-11,-12-1 202,5-9 176,-7-7-270,0-14-145,0-11 1,0-13-69,0-4 0,0 4-13,0 6 1,0-1 186,0-3 0,0 3-91,0-4 0,0 4 116,0 2 0,0-1-96,0 1 0,1-1-53,5 1 0,-3 5-36,8 0 1,-6 7-117,5-2 0,1 3-54,4 3 1,1-1-234,0 0 0,0 0-365,-1 1 0,3 6 27,3 4 267,-4 3 154,20 2 0,-6 7-848,11 4 0,-9 2 284,-7 3 1,-7 5 56,2 0 0,-3 0 210,-3-5 506,1-1 0,0 8 0,-1 1 0</inkml:trace>
  <inkml:trace contextRef="#ctx0" brushRef="#br0" timeOffset="2831">5648 690 7068,'31'0'1412,"-5"0"-941,1 0 1,-6-5-95,5 0 0,-5-6 112,5 6 0,0-7 147,5 2 0,-5-6-67,1-5-314,-1 4 1,0-13 0,-2 4 56,-1-4 0,3 4-129,-5 0 1,0 0 150,-5-6 1,-6 1-94,0 0 1,-6-1-59,1 1 1,-3 5-176,-2 0 1,-7 6-233,-3-1 0,-6 4 86,-5 1 1,-3 8-512,-8 2 471,1 5 0,-1 2 0,1 5-86,0 4 0,-1 11 337,1 5 1,5 6-132,0 4 1,8-1 331,2 7 1,3 5-8,7 5 0,1 6 137,5-6 0,0 9 65,0 2 0,12-1 261,4 6 1,12-3-72,3-2-472,8-1 1,8-6-1,1-5 85,5-8 0,-3-4-89,8-8 1,-6-7-1284,6-3 1,-1-8 377,6-3 1,0-8-81,-1-2 0,-1-4 35,-3-11 0,-4 2-459,-7-8 0,-5 9 1226,0 2 0,-8 6 0,5-3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5:20.7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1 675 6426,'0'31'225,"0"1"-106,0-1 1,0-5-7,0 1 1,0-1-88,0 5 1,1 0 28,5 1 0,-5-6-13,5 0 1,1-5 9,-2 5 0,2-7 75,-2 2-51,-3-10 13,5 3 20,-7-13 91,7 6-92,-6-21-69,6-10 0,-1-4 0,-1-3 32,-2 1 1,-1 0-140,-2-1 1,0 0 106,0-1 1,0-6-205,0-4 74,7-10 1,-3 1-1,4-4-91,-1 1 0,5-4 120,-1 6 0,-2 1 18,1 9 0,0 4 15,6 7 1,5 6-72,0 4 85,7 4 0,2 8-36,6 4 1,1 3 40,-6 2 0,-5 5-37,0 1 12,1 6 1,-1 2-1,-2 8 14,-1 3 0,-2 1-2,-6 5 0,-4 1 32,-1-1 0,-6 0-39,1 1 1,-3 1 57,-2 4 1,-7-4-52,-4 3 0,-3-8 102,-1-2 1,-8 0 4,-3 6 1,-4-8 38,-1-3-117,-1-3 0,1-4 1,0-2 7,-1-2 0,3-5-382,3 6 256,-4-8 1,7 6 112,-3-4-15,10-3 14,3 5 0,4 0 0,-7 2 0</inkml:trace>
  <inkml:trace contextRef="#ctx0" brushRef="#br0" timeOffset="534">1005 487 7569,'8'-25'-73,"6"3"124,-5 6 36,0 7 7,-2-5-181,0 13 48,-6-6 1,6 21 102,-7 7 0,0 1-18,0 4 1,0 1 103,0 4 1,0 0 4,0 1-192,0-1 1,2 6 0,2-1 61,1-1 0,2-2-1,-2-1 1,4-6-92,6 0 1,1-7 115,0 2-78,6-4 1,-2-6-1,6-2-26,2-2 0,-4-2-11,2-5 1,-1-2 44,1-3 1,3-4-21,-3-7 31,-3 1 1,0-3-1,-8-1 1,1-2 1,-2-7 25,-3 2 1,1 2-32,-7-2 0,2-1 43,-2-4-33,-3 7 0,5-6 0,-7 4 24,0-4 0,5 4-23,0 0 1,2 7 3,-1-2 7,-5 3 45,13 3-101,-12 6 53,19 2-12,-11 7 9,13 14 52,-7 3 0,-6 10 8,1-1-47,-8 7 1,6-2-1,-6 2-34,3-5 0,-1-2-28,-5 6-24,7-8 0,-6 6 0,6-4-169,0 4-47,2-6 1,7 9 75,0-7 1,-6 0-213,0-10 423,1-7 0,12 5 0,1-6 0</inkml:trace>
  <inkml:trace contextRef="#ctx0" brushRef="#br0" timeOffset="808">2259 299 7569,'9'-18'-454,"0"3"670,-4 9 0,-3 5 148,12 1-311,-5 15 1,4 4 0,-2 8 43,-6 0 1,2 3-7,-2 1 0,1 1 6,-6-1 0,5 6-180,0-1 0,0 1 103,-5-6 1,2 2-336,3 4-55,-3-4-20,12 13 242,-12-6-307,5 0-38,0-16 324,-6 4 169,6-25 0,-14 11 0,-1-14 0</inkml:trace>
  <inkml:trace contextRef="#ctx0" brushRef="#br0" timeOffset="1009">1930 157 7569,'-16'-31'780,"8"7"287,1 1-558,7 7-382,14 1 1,3 4 0,16 2-6,4 3 0,8-5 20,7 6 1,8 0-378,-3 5 1,4 0 131,2 0-414,0 0 0,-1 7 1,1 3 48,0 4 468,-7 9 0,-2-6 0,-7 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4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7569,'-8'-15'3059,"1"7"-3234,7 2 311,13 6 0,9 5 21,12-1 0,2 6-12,-2-5 1,4 5-26,6-5 0,0 0-112,0-5 0,2 5-97,3 0 0,1-1-291,4-4 1,2 0-3,-7 0 1,5 5-297,-5 0 1,5 0 140,-5-5 0,-5 0 113,-5 0 0,-7 5-268,3 0 692,-4 0 0,-2 1 0,1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2.00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6159 118 6926,'-10'0'453,"0"0"-383,1 0 1,-6 0-1,0 0 68,1 0 0,-3 0-38,-2 0 0,-4 0-30,-7 0 1,-1 0 5,-3 0 0,0 0 75,-10 0 0,1 0 4,-11 0 1,0 0-111,-4 0 0,-1 0 57,0 0 0,-5 0-125,1 0 0,-8 0 128,3 0 0,-1 0 27,-4 0 1,1 2-225,-12 3 0,6-4 284,-5 4 0,-1 2-50,-4-2 1,-5-1 8,0-4 0,-5 5 0,5 0 1,-2 0-83,2-5 1,-2 0-425,-3 0 0,-1 0 489,6 0 0,-4 0-28,-1 0 1,0 2-114,45 0 1,-1 1 0,1-2 0,1-1-104,0 3 0,1-1 0,-48 0 43,47-2 1,1 0 0,-49 2-14,46 0 0,0 0 0,3-1 0,-1 0 49,-46 4 0,4-3 12,5-2 155,8 0 0,-6 0 0,6 0-35,-1 0 0,2 0-177,6 0 1,3 0 114,2 0 0,4 0 20,6 0 0,2 0-51,3 0 0,1 0-3,4 0 1,9 0 147,-4 0 0,4-5-96,1 0-171,3 0 1,7 3 0,-1-1 313,1-2 1,0 0-407,-1 5 0,1-5 236,-1 0 0,1 0-130,0 5 0,3 0-3,-4 0 1,4 0-16,-8 0 0,3 0 122,1 0 1,6 0-138,-1 0 116,1 0 0,-4 0 1,3 2-49,6 3 0,-2-3 183,1 3-279,0-4-127,6 6 21,-1-6-298,7 6-537,1-7-58,7 0 1160,13 0 0,-3-7 0,11-1 0</inkml:trace>
  <inkml:trace contextRef="#ctx0" brushRef="#br0" timeOffset="365">588 30 7569,'0'-8'0,"0"0"0,0 3 183,-6 3 1,4-5-124,-5 7 1,1 0 129,-4 0 0,-3 0-124,-2 0 0,-4 2 109,-1 3 0,-6 3 0,1 7 0,-2 0-29,-3-1 0,1 6 0,-1-1 1,1 1 40,0-5 0,-1-1-76,1 1 1,-1 0 24,1 0 0,1-1-59,4 1 1,-2 0-136,6-1 1,0-1-8,6-3-293,6 3 325,1-5 1,9 7 63,3 0 1,3-5-183,6-1 1,8-4 129,2 5 1,4-5 97,1 5 0,1-7-67,-1 2 0,4 2 19,-4-3 1,4 3-74,-9-2 1,-1-2-71,2 7 0,-7-5-23,1 5 0,3-5-199,-3 4 1,2-4-79,-1 5 0,-2-5-38,6 5 452,1 0 0,4 11 0,1 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3.82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74 7569,'-8'-6'77,"2"4"0,7-5 181,4 7-163,-3 0 1,11 0 12,-3 0 1,3 0 57,1 0 1,1 0-79,0 0 1,4 0-6,1 0 0,6 0-1,-1 0 1,4 0 19,5 0 0,4 0-9,6 0 1,2 0 36,3 0-168,3 0 1,7-1 0,0-3 65,-1 0 1,3-1-92,2 5 1,0 0 113,5 0 1,1 0-21,4 0 0,2 0-202,4 0 0,-4 0 171,3 0 1,2 0 21,-1 0 1,4 1-6,-5 4 0,6-3-34,-6 3 0,7-4 34,-2-1 1,1 0-1,4 0 0,-3 2 6,8 3 1,-3-3-6,-2 2 0,2-2-343,3-2 1,-2 0 344,7 0 0,-11 2-35,1 3 0,-2-4 31,8 4 40,-5-3 0,6-2 0,-5 1-70,3 4 0,-3-3-5,3 3 1,-8 1 36,-2-1 0,1 2 0,4-2 1,0-4-28,0 4 1,-6 2-126,-4-2 1,2 4 204,-1-4 0,-1 2-61,-5-2 0,1-4-3,-1 4 0,-4 2-16,0-2 0,-7 1 4,1-1 1,-2-3-10,-2 3 0,-1 1-9,1-1 0,-5 0 24,0-5 0,-7 0 158,2 0 0,-8 5-169,-2 0 0,-6 0 654,1-5-663,-3 0 1,-1 0 0,-2 1 119,-4 4 0,2-3-131,-6 3 1,4-4-7,-4-1-3,-1 0 9,-4 0-18,0 0 160,-7 0 187,-1 0-1389,-7 0 494,0-6 229,0 4-1261,0-4 1000,0-1 628,0 6 0,0-6 0,0 1 0,0 4 0,0-5 0</inkml:trace>
  <inkml:trace contextRef="#ctx0" brushRef="#br0" timeOffset="86">6042 192 7166,'-8'-9'-537,"1"3"411,7 6 0,13 0 0,4 0 0</inkml:trace>
  <inkml:trace contextRef="#ctx0" brushRef="#br0" timeOffset="781">6262 1 7160,'-9'0'1379,"-1"0"-939,7 0 10,-11 0 23,13 0 398,-6 0-828,14 6 1,6-3 68,6 7 1,6-5-23,-5 5 1,6-2-46,-2 2 1,4 3-86,1-3 1,1 3 18,-1 1 1,1 1-110,-1 0 0,0 0 75,1-1 0,-2-1-97,-4-3 0,2 3 37,-6-3 1,-1 3 87,-4 2 1,-2-5-73,-3-1 63,3 1 229,-11 5-168,4 0 1,-12-2 111,-4-4 1,-5 3-68,-4-7 1,1 5 6,-7-6 1,1 6-88,-6-5 0,1 2 75,-1-2-103,1-4 0,-2 7 0,-2-4 57,-1 1 1,0 4-16,4-4 0,1 2 3,-1-2 0,6-2-1,-1 7 0,6-7-20,-6 2 0,7 1 11,-1-1 1,2 5 101,3-5-90,6 0 0,-1-5-209,5 0 80,2 6 57,-5-4 118,7 5-10,0-7-22,-6 0 1,3 0 81,-7 0 1,5-5-111,-5 0 0,5-5 0,-5 5 162,7-6 0,-10 4 1,5-4-26,0 1 0,0 0-53,3-5 0,3-1-63,-3-3 0,3 2-18,2-2 0,0 2-374,0 3 1,2-1-620,3 0 0,-2 5-660,7 1 1655,-7 5 0,10-9 0,-4 5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9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 7569,'-7'-15'2483,"6"7"-2023,-6 1 0,9 20-41,3 7 49,-4 13 0,11 4-246,-8 7 1,3 2 0,-4 3 93,2 5-249,0 3 1,-5 2-1,0 0 87,0-1 1,0-4-332,0 0 0,0-8 102,0-2-366,0 0 0,0-8 1,0 3 31,0-4 1,0-9-67,0-2 0,7-6-513,2 2 0,0-9 88,0-1 560,8-7 340,-1 4 0,12-14 0,-5-1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206 131 7569,'-8'-15'647,"-5"1"0,4-1-462,-5 0 282,-1 7 0,0 2 0,1 6 477,-1 0 1,0 8-613,1 6 0,0 3-137,5 7 0,-4 1 172,3 4-230,3 7 1,-4-3-31,6 6 0,0-5 0,7 4 122,3-2 1,-1-2-35,11-5 0,-3-4-313,7-1 1,4-6 104,2 2 1,-4-5-106,-2-6 0,3-2 85,-3-7 0,6 0-83,-6 0 0,1-7-34,-5-2 1,-6-4-2,1-2 0,-2-6 77,2-4 0,-3-3-140,-7-1 1,0 3 63,0-4 0,0 4 70,0-8-49,0-4 0,-7 6 0,-1-6-142,0 2 1,-5 2-43,3 5 1,3 1-542,3 3 396,-5 4 1,8 11-6,-4 1 1,5 5-163,5-1 0,3 5-164,7 5 789,-1-3 0,8 11 0,0-5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6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234 102 7569,'6'-15'231,"-4"1"0,4 4 369,-6 0 1,-1 2 432,-4-2 65,-3 3-761,-7 1 0,0 4 1,1-3 172,-1 4 1,-1 7-143,-4 4 0,4 3-142,-4 2 1,2 0 43,-2-1 1,9 3-131,-4 2 0,9-3-195,-4 4 0,7 1 7,-2-1 0,11 4-161,9-4 1,1 5-280,9-6 1,-1 7 267,6-1 1,-1-2 27,1 1 0,-1-1 3,0 1 0,-1 3-54,-3-8 0,-9 6 1,-6-6 0,-7 6 51,2-6 1,-5 1 118,-5-5 1,-3-6 146,-7 1 1,-4-5 76,-1 5 0,-6-7-99,1 2 1,-1-3-111,2-2 0,-4 0 30,3 0 1,3 0 41,-3 0 1,7 0-74,-1 0 1,7-5-117,2 0 1,7-6-165,-2 1 0,5 2-377,5-2 0,10 0-301,9-5 0,4 1 1016,1-1 0,14-6 0,3-2 0</inkml:trace>
  <inkml:trace contextRef="#ctx0" brushRef="#br0" timeOffset="320">836 87 7569,'0'-14'527,"0"-1"371,0 0 1,-1 2-57,-4 3 0,-3-1-403,-7 6 1,2 2 247,3 8-466,-9 3 0,12 6 0,-9 3 36,3 2 1,-4 3-66,7 2 0,4 9-9,1-4 1,3 4-162,2-4 0,0 6-3,0-1 0,12 5-136,3-5 0,9 6-110,1-6 1,2 0-339,3-4 0,4-1-302,0 0 631,1-6 1,-11 3 0,-1-4-156,-2 0 0,-3-4-39,-8 2 349,-4-4 0,-9-1 190,-7 0 1,-4-6 447,-11 1 0,-4-6-322,-1 0 1,-1 3 97,-8-2 1,7 1-458,-3-1 1,-1-1 87,2 5 0,0-4-936,4 5 0,3-5 125,2 5 847,-3-7 0,5 10 0,-6-5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5.6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30 455 7569,'-8'-15'0,"3"0"82,-3 7-1,6-5 226,-3 3 0,4-3 0,1-1 866,0-1-949,0 0 1,1 1 9,4-1 1,2 5 346,3 0-444,3 7 1,-10-4 145,7 7 0,0 2 105,4 3 1,-1 8-158,-3 7 1,2 12-7,-8 3 0,6 7-30,-5 7 0,5-2-139,-5 7 1,6-6 96,-1 1 0,3-4 42,2 0 0,0-6 80,-1 0-491,1-6 0,0 1 0,-1-10-56,1-4 1,0 0 157,-1-6 1,1 3-47,0-13 1,0 1 56,-1-5 1,1 0 50,0 0 1,-1-11-21,1-4 1,0-4 116,-1-1-62,1-3 0,-5-6 0,-2-1 3,-1 1 44,4 0 1,-8-7-1,6-4 74,-3-2-90,-1-2 0,-5-2 1,0-1 1,0-2 1,0-5-230,0 5 137,0 6 0,0 3 0,0 7-416,0 5 172,0-1-366,0 12-869,0 3 374,0 7 479,6 27 541,-4-9 1,13 22 160,0-13 0,-1 6 0,7-3 0</inkml:trace>
  <inkml:trace contextRef="#ctx0" brushRef="#br0" timeOffset="457">1015 499 7569,'0'-15'155,"0"1"0,0-1 350,0 0 0,-5 5 0,-1 1 314,-3-3-628,6 6 1,-10-3 0,3 6 37,-3-2 1,3 0 47,1 5 0,-3 2 218,-7 3 0,2 3 69,-2 7-371,2-1 1,3 8 0,1 2 41,3 4 1,-2 1-53,7 1 1,-4 4-97,4 0 0,0 1 109,5-6-208,0 0 1,6 1 0,4-1-209,3 1 0,4-6-151,2 1 0,2-9 153,4-1 1,3-2-86,-4-8 0,-1-1 99,2-4 1,-3-1 64,3-4 0,1-8-117,-6-7 1,-1-1 97,-4 1 1,-2 2 184,-3-6 0,1 1 43,-6-1 1,0-2 106,-5 6 0,2-6-103,3 1 0,-4 2 61,4-1 1,-3 6-95,-2-2 0,0 4 41,0 1 82,0 1-57,0 5-159,0 3 106,0 26-56,0-9 1,0 23-1,0-9-71,0 3 0,0 6-153,0 0 0,0 0-255,0-4 0,5-1 217,0 1 1,6-6-205,-1 1 0,-2-6 158,2 6 0,1-9-1080,9-1 1390,-4-1 0,5-5 0,-6 5 0</inkml:trace>
  <inkml:trace contextRef="#ctx0" brushRef="#br0" timeOffset="729">1559 117 8599,'0'-15'1242,"0"7"-675,0 1 0,5 14-171,0 3 0,4 8-157,-4 1 0,5 12-1,-5-1 1,5 9 193,-5 0-266,0 4 0,0 6 1,-1 0 95,0-2 0,-3-1-56,-1-2 1,0 0-24,0 0 1,0 0-367,0 0 0,0-6-127,0-4 1,5-3-371,0-2 0,0-4 79,-5-1 0,7-7-512,2-3 1,0-1-37,0-8 0,1 0 1149,5-5 0,0-6 0,-1-2 0</inkml:trace>
  <inkml:trace contextRef="#ctx0" brushRef="#br0" timeOffset="937">2000 572 7569,'0'-8'1579,"0"2"-1105,0 19 1,2-3 59,2 9 0,-2 4-238,3 2 1,1-3-103,-1 3 1,0-1-447,-5 6 236,7-1 1,-6-1 0,4-2-29,-3-1 0,3-3-199,0 3 1,5-4-1028,-6-6 647,8 0 1,-9-7 622,7-3 0,0-4 0,4-1 0</inkml:trace>
  <inkml:trace contextRef="#ctx0" brushRef="#br0" timeOffset="1079">2029 117 7569,'-23'-15'0,"9"7"96,7 1 117,7 7 0,7 2-213,3 3 0,9 3 0,4 7 0</inkml:trace>
  <inkml:trace contextRef="#ctx0" brushRef="#br0" timeOffset="1806">2676 558 7689,'-23'-13'419,"4"3"-110,2-3 0,1 6 263,-4-3 0,7-1-118,-6 6 1,6 0-105,-7 5 1,4 0 0,-1 2 166,-2 3-357,2 3 1,-5 13 35,2 4 1,4 2-39,-4 3 0,4 1 0,1 3 240,0 5-308,7-3 1,2 0-1,6-6 23,0-1-164,0 0 1,8-6-1,6-3-282,9-4 117,-1-1 0,5-2 0,-1-3-358,7-5 221,-2-4 0,5-7 112,-7-4 1,1-10-45,-1-4 1,4-4 62,-4-1 1,2-6 47,-11 1 1,4-2 100,-4 2 1,-2-4 202,-8-6 1,1 0-24,-6 0 0,5 0 0,-5-2 164,-2-3 0,4 2-91,-2-7 1,-1 7-20,-4-2-22,7 3 0,-5 15 1,2 6 377,-2 7-358,-2 4 1,0 7-93,0 7 1,0 13 78,0 12-58,-6 9 0,4 4 0,-3 7 15,3 4 1,2-1-43,0 6 0,2-5-70,3 4 1,-2 0-401,7 1 371,-7 3 1,10-12 0,-3 3 50,3-7 0,2-1-1435,0-5 0,-1-3 621,1-7 0,5-1 801,-1-9 0,7 3 0,-3-10 0</inkml:trace>
  <inkml:trace contextRef="#ctx0" brushRef="#br0" timeOffset="2207">3411 528 7569,'-7'-14'424,"-1"5"0,-6 5 181,-1 2 0,0 4-248,0 2 0,1 5 130,-1 5 1,5 3-128,0 2 1,1 2-27,-6 4-220,0 3 0,7-10 0,2 6 67,-1 2 1,5-4-196,-2-3 1,2 2 101,2-1 0,2-2-72,2-8 0,5 1 21,5-6 0,6 0-388,-1-5 1,3 0 117,-3 0 1,3-7-5,2-2 1,2-4 11,-6-2 204,-1-6 0,1 4 0,0-4 78,-2 0 0,-4 5-81,-4-4 0,1 2-28,-6-2 1,5 4 28,-5-4 1,0 9 541,-5 1-159,0 7-145,0-4 0,0 20-258,0 7 1,0 6-167,0 4 0,0-1 90,0 0 1,0 1-366,0-1 0,0-1 193,0-4 1,7 3-228,2-8 1,4 1-16,2-6 1,0-5-139,-1-4 1,6-4 25,0-1 645,-1 0 0,2-6 0,2-3 0</inkml:trace>
  <inkml:trace contextRef="#ctx0" brushRef="#br0" timeOffset="2457">3970 87 7569,'8'-27'1233,"-3"2"-255,-4 4-563,-1 13 0,0 3 272,0 10-474,0 3 1,0 13 0,0 5 38,0 7 1,0 4-58,0 8 0,0-1 0,0 0 0,0 5-85,0 0 0,0 5 85,0-5 0,-5 3 0,0-8 0,1 7-306,4-12 0,0 5-437,0-10 1,0 4 100,0-9 0,0 2-423,0-11 0,0-1-1346,0-4 1255,0-7 961,0-1 0,0-7 0,0 0 0</inkml:trace>
  <inkml:trace contextRef="#ctx0" brushRef="#br0" timeOffset="2817">3955 411 7569,'0'-10'498,"0"0"0,0 5-336,0-5 0,6 7-153,4-2 1,5 4-469,4 1 395,-2 6 1,11-3 0,-6 6-370,1-3 1,5 6 229,-3-3 1,-3 0 10,3 0 1,-7 1 56,1 5 58,4-7 1,-6 5-59,2-3 0,-2 1 338,-3-1 1,-4 2 591,0-8-619,-7 1 0,5-5 805,-3 0-370,-3 0 1184,4 0-1562,-6 7 1,2 1 59,3 7 1,-3-1 135,2 1 0,0 6-276,1 4 1,-4 8 41,4 1 0,-3 2-245,-2-2 1,1-1 104,4 6 1,-3-6-622,3 1 1,-3-3 135,-2-2-293,0 1 0,4-7 0,1-4-146,-1-3 167,4-7 0,-5 2 702,7-6 0,0-7 0,4-6 0</inkml:trace>
  <inkml:trace contextRef="#ctx0" brushRef="#br0" timeOffset="3355">4587 337 7569,'-7'-14'2132,"6"-1"-1675,-6 7-335,7 1 0,2 7 1,3 0-360,5 0 217,3 0 0,1 2-280,1 3 0,0-2 158,-1 7-53,-5 0 0,2 4 74,-6 1 1,0-5 60,-5 0 0,1-6 122,4 6 1,-3-5 348,3 5-25,-3-7-117,-2 10-74,0-5 0,0 2 149,0 0 0,0-5-47,0 5 0,0-5-39,0 4 0,0 1 39,0 5 0,0 0-93,0-1 1,0 3-8,0 2 1,-5-1 21,0 7 1,0-1-37,5 6 1,0-1 200,0 0-252,0 7 1,0-3 0,0 5-34,0-3 0,6 0-94,4-6 0,3 1-124,2-1 1,4-6 98,1-4-206,0-2 1,-1-4 0,3-3 27,0-5 0,-2-5 71,4-5 0,-4-5-20,5-10 1,-7 2-110,1-6 314,-3-1 0,-6-4 0,0-1 198,2 1 0,-6-2 8,-1-3 0,-3-1-119,-2-9 0,0 7-34,0-12-53,0 6 0,0-7 0,0 6 106,0 0 0,-5 1-482,0 4 1,-5 5 171,5 9 1,-6-1-466,1 6 185,3 7 1,-6 2-1270,3 6 1125,4-6 1,-6 11-435,8 0 0,-1 1 159,5 9 1,1 0 844,4 4 0,3 1 0,7 0 0</inkml:trace>
  <inkml:trace contextRef="#ctx0" brushRef="#br0" timeOffset="3741">5278 514 7569,'0'8'540,"0"6"0,0 0 958,0 4-1227,0 8 0,0-3 0,0 8 270,0 3 0,0-3-418,0 3 1,0 2 61,0-2-47,0 1 0,5-8 106,0-2 1,-1-2-49,-4-4-115,0-2-159,0-3 1,2-7 43,3-7-35,-3-7 1,6-1-1,-3-8-189,4-4 1,0-3 120,0-6 1,1-5 140,5-1 1,1-5-88,4 0 12,-4 5 0,10-1 0,-6 5 80,-2-4 1,5 4 274,1-3 0,2 9-89,-1 6 0,1 3 249,-6 1-194,6 7 0,-8 1 1,5 7 158,-2 0 0,-2 7 40,-4 2 1,-5 11-86,0 5 0,-5 2-60,4 3 0,-5 6-120,1 3 0,-2 3-17,2 2 0,-4 1-212,4-1 1,-3 0-287,-2 0 1,0-5-1029,0 0 1,0-11 734,0 1 1,2-4 200,2-1 423,5-2 0,5-8 0,1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3.5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0 133 7569,'0'-8'-592,"0"2"2104,0 6-762,0 19-583,0-1 0,0 25 0,2-3 14,3 8 0,-4 2 141,4 4 1,2 3 95,-2-3-415,0-3 1,-5-2 0,0-8 168,0-2 0,1-6 200,4 1-372,-3-10 0,4-2 1,-6-8-152,0 1 48,0-7 132,0-1 0,5-15-87,0-7 26,0 0 1,2-17 0,1 1-85,0-5 116,5-4 1,-5-4-1,7 2-213,0 3 186,-1-4 1,1 6-2,0-7 1,1 6-1,2 4-6,2 3 1,-1 8 13,-4 3 56,0 4 0,-1 8 0,1 3 96,0 3-66,-1 15 0,1-1 1,-2 12-81,-3 2 1,3 0-9,-3-1 1,3 3-71,2-4 0,-6-1 125,1 2-135,0-8 1,0 5-247,0-8 70,-7 1 120,3-7 126,-6-1-14,0-7 1,2-12 0,1-4-43,2-5 1,5-5 99,-5-9 0,6 3-83,-1-7 73,3 6 0,7-8 0,-1 5-18,-1-1 1,5 2 20,2-4 1,-2 8 5,1 2 1,-4 1 94,4 8 1,-4 6-119,4 4 192,-6 6 0,5-2 1,-5 6 60,2 0-215,-7 6 0,0 4 1,-5 8 405,0 2 1,4 6 17,-8-2-273,1 11 0,-5-3 0,0 8 66,0 0 1,0-2-88,0 1-78,0 0 0,-5 4 0,-1-2-51,-2-2-111,4 0 1,-7-1-30,6-4 1,0-3 0,5-3-145,0-4 1,0 2 127,0-6 1,0 0-1272,0-6 859,0 1 1,7-7 0,3-1 540,3-1 0,1-4 0,1 4 0</inkml:trace>
  <inkml:trace contextRef="#ctx0" brushRef="#br0" timeOffset="386">1176 589 8056,'15'0'599,"0"0"0,4-2 0,2-1-19,2-2 1,-3-6-296,4 1 1,1-3-91,4-2 0,-4-1 104,-1-4-162,-6 4 0,8-10 1,-6 6 238,-2 2 0,-7-3-133,-1 1 0,-7-4-42,2 4 0,-3-4-178,-2 4 0,0 1 115,0 4 0,-7 0-261,-2 0 1,-4 2 134,-2 4 1,-1-3-227,-4 7 0,-3 0 76,-6 5 90,-1 7 1,6 1 0,-1 8 12,-1 4 0,0-2 128,2 6 1,2 1-93,8 4 0,-1 1 97,0-1 1,7 2-78,3 3 0,4-3 4,1 4 0,1-4 45,4-2 0,3 1-72,7-1 0,5 0-504,-1 1 280,7-7 0,-3-2 0,8-6-480,3-1 1,-3 1 157,4 0 0,1-7-267,-2-3 0,0-4-807,-4-1 1622,-1 0 0,0 0 0,1 0 0</inkml:trace>
  <inkml:trace contextRef="#ctx0" brushRef="#br0" timeOffset="891">2058 398 7569,'0'-8'658,"-6"-4"1,-3 6 363,1-2-700,-5 4 1,5-7 29,-7 6 0,1 0-100,-1 5 1,4 0-65,-4 0 1,3 0 267,-7 0-259,2 0 1,3 5 0,-3 1 187,-2 3 1,7 0-139,-2 6 0,2 0-52,-2 0 0,4 4-32,0 1 0,7 1-154,-2-1 1,3 1 38,2 3 0,0 4-9,0-3 0,2-3-39,3 3 0,3-7-280,7 1 0,-1-2-171,1-3 1,0 0 228,-1-5 0,6-2-134,0-7 1,-1 0 74,-4 0 0,0-2-125,-1-3 218,1-3 0,1-8 1,1-2-54,-3-2 0,4-4 105,-8 4 1,2-1 139,-3 1 0,3 4 299,-7-4-268,6-2 0,-8 4 0,6-5-92,-3 2 0,1 1 107,-3 5 0,-2 1 829,3-1-579,3 0-117,-6 7 1,6 1-10,-3 7 0,-3 2-37,2 3 1,-2 3-168,-2 7 1,0 4 92,0 1-241,0 6 1,2-8 0,1 5-176,2-2 0,5 0-442,-5-1 1,6-4 82,-1 4 0,3-9-164,2-1 1,-1-2 875,1 2 0,6-3 0,2-7 0</inkml:trace>
  <inkml:trace contextRef="#ctx0" brushRef="#br0" timeOffset="1233">2440 515 7569,'-8'15'0,"2"0"0,1 0 0,0-1 0,0 6 0,5-1 1379,0 1-860,6 1 1,-2-4-2,6 2-516,-1-3 138,6-1 1,-5-5 163,0 0-446,-7-7 0,5 2 100,-3-10 0,-3-3 101,2-7 1,-2 0-96,-2 1 0,5-7-156,0-4 227,0 4 0,0-7 0,1 5 47,2 0 1,-3-3 123,5 7 0,0-6-57,5 6 0,-1-6 76,1 5-129,0 1 1,-1 9 0,1 2 227,0 1 1,0 2-66,-1 5 0,3 0 120,2 0 0,-3 7 190,4 3-552,-4 3 1,-1 6 0,0 3 333,0 1-548,-7 1 0,5 5 0,-5 1-101,0-1 0,4-1 208,-8-4 1,8 4 45,-2-3 1,3-4 43,1-1 0,8 2 0,1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3.5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102 456 7569,'-10'-8'-17,"0"3"135,0-3 1,0 4 331,1-5 0,-1 4 121,-5-5-295,7 7-4,1-4 0,6 6 138,-4-4-310,3 3 1,-3-5 68,10 7 0,3-1-157,7-4 1,0 3 34,0-3 0,6 4-57,3 1 0,6 0-11,4 0 1,5-5 74,10 0 0,5-5 49,10 5-66,3-6 1,6 8 0,2-6-74,4 3 2,9-6 1,0 11-1,0-4-70,-8 3 1,2 2-189,1 0 0,-3 0 101,-1 0 0,-7 0 12,1 0 1,-4 0 93,4 0 1,-6 0 69,-8 0 1,-7 0-52,-3 0 0,-5 0 52,-5 0 1,-7 0-21,-8 0 1,-11 0 181,2 0 49,-10 0 773,1 0-765,-6 0-193,-6-6 1,2 4-106,-5-3 1,4 4 91,-5 1 1,5-5-157,-5 0-36,7 0-28,-4 5 1,7-2 48,0-3 1,-1 4-355,-4-4 107,3 3-221,-4 2 0,-1 0 0,-1 0 0</inkml:trace>
  <inkml:trace contextRef="#ctx0" brushRef="#br0" timeOffset="792">2130 44 7569,'-10'-9'-624,"1"-1"928,5 7 1,-4-4 289,3 7-251,4-7-10,-6 6-137,7-6 129,0 7-45,-7 0-47,6 0-10,-6 0-278,1 0 194,4 0-313,-11 0 137,11 0 1,-4 2-50,6 3 0,0-2 32,0 7 1,2-5 56,2 5 0,5-2-39,5 2 1,1 3-78,0-4 0,4 4 42,1 2 1,4 0 45,-4 0 0,6-4-12,-1 4 1,1-7 13,-2 11 1,4-5-25,-3 5 0,-4-3 18,-2-1 0,-2 0-3,-3 0 0,1-6 45,0 1 1,-2 0 8,-3 5 0,-4-6 33,-6 1-82,0 0 160,0 5 0,-5-5-81,0-1 0,-6-5 11,1 1 0,-3-4-30,-2-1-26,1 0 1,-6 0 0,-1 0 21,-2 0 1,3 2-5,-4 3 1,1-4-62,-1 4 1,-4-1 59,3 0 0,-2 0-11,-3 5 1,2-4-18,4 5 1,-4-5-52,4 5 0,2 0 62,3 4-15,2 1 1,3 0 0,-1-2 3,0-3 1,2 3-3,3-4 0,-3 5-3,4 0 1,0 1 6,0 0 0,5-6 38,-1 1 0,-1-5-37,1 5 212,0-7-130,5 4 620,0-7 1,0-12-659,0-2 0,5 1 53,0 3 0,0 0-67,-5-5 0,1 1-279,4-1 191,-3 0 1,5-4 31,-7-1 1,0-1-1,0 1 33,0-4 1,4-2 3,1 1 0,2-3-109,-2 4 1,-2-4 104,7-1 1,-7-6-181,2 1 1,2 1 93,-3 9 1,3-2-147,-2 6 1,-4 0-360,4 6-185,-3-1-272,-2 7 915,0 1 1,7 20-1,1 4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26.5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221 1000 6778,'0'-8'523,"0"1"-151,0 7 274,0-7-182,0 6-15,0-6-83,-6 7-240,-2 0 0,-7 0-42,0 0 1,1 0 77,-1 0 1,5 7-6,0 3 1,-3 3-100,-2 1 1,-2 1-187,7 0 1,-3 1 80,-2 4 1,2 3-46,3 6 0,2-5-13,3 1 1,3-2-13,-3 1 1,4 4-44,1-3 1,6-3 103,4 3 1,3-5-18,2 4 1,0-6 28,-1 2 1,3 1-11,2-2 1,-1-1-38,7-8 0,-1 2-7,6-7 0,-1 4-27,0-4 1,6 0 28,-1-5 113,0 0 0,-4-6 1,-3-4-58,-2-3 0,3-2 82,-4 0 1,-3 1-61,-1-1 1,-5-1 80,-5-4 0,1 2-27,-6-6 0,0 6 118,-5-2 1,0-3 9,0-1 1,-7 1-44,-3-2-130,-3 1 0,-6-4 0,-2 2 13,-2 1 1,5 6-117,-2-6 1,-1 12 143,1-1 0,1 4-17,4 0 1,0 3-194,1 7 1,4 0-263,0 0 1,2 7-88,-2 3 0,4 3 32,6 1 81,0 1 414,0 0 0,0 6 0,0 2 0</inkml:trace>
  <inkml:trace contextRef="#ctx0" brushRef="#br0" timeOffset="643">780 1000 7569,'0'-15'-188,"0"7"295,0 1 267,0 7 1,2 12-179,2 2 0,3 11-143,3-1 0,1 4-1,-6 2 1,5-1-35,-5 0 1,5 2 8,-5 4 0,4-4-48,-4 3 1,5-3 75,-5-2 1,5-4-11,-5-1 1,1-6-107,-1 2 1,-3-4-218,3-1 249,-4 0-2,-1-7 351,0-2-195,0-6-147,0-13 0,0 2 14,0-14 1,0 6-7,0-6 1,2 6 42,3-6 0,-2 6 2,7-6 0,0 2-182,4-1 1,1 3-48,0 6 1,1 0 58,4 0 1,1 6 51,3-1 1,4 7 14,-3-2 1,2 3 9,3 2 0,-1 7-1,1 2 0,-6 4 28,1 2 0,-3 0 79,3 0 1,1 4-38,-6 1 1,-1 1 125,-4-1 0,-5-2-149,0 6 0,-7-6 51,2 2 1,-4 1 80,-1-2 1,0 1-63,0-5 0,-6-1 71,-4 1 1,-3-2-80,-2-3 0,-1 1-2,-4-6 0,2 5-20,-6-5 0,6 0-10,-2-5 0,-1 0 33,1 0 0,1 0-63,4 0 0,0-2-138,1-3 1,1 2 122,3-7 1,-2 5 21,8-4 1,-1-1-319,5-5 1,0 5-376,0 1 0,0-1 702,0-5 0,0-6 0,0-2 0</inkml:trace>
  <inkml:trace contextRef="#ctx0" brushRef="#br0" timeOffset="1040">1838 1147 7569,'0'-10'-101,"0"0"270,0 7 0,-1-9 290,-4 7 0,-3 1-126,-7 4 1,-1 0-116,-4 0 1,2 0-43,-7 0 1,6 4 29,-6 1 0,7 7-23,-1-2 1,2 1-93,3-1 1,1 3-123,3-3 0,3 3 150,7 1 1,0-4 41,0 0 0,7 0-556,3 5 0,9-1-5,6 1 1,-2-5 15,1 0 0,1-1 161,4 6 0,0 0 15,1-1-1,-1 1 136,1 0 0,-6 1-22,1 4 0,-7-4 29,1 4 0,-4-2 8,-5 1 0,1-2 20,-6 2 0,0-1 153,-5 2 0,-7-6 36,-2 1 0,-6 0-56,-5-5 1,2-2-9,-6 2 0,6-7-120,-2 2 1,-1-4 10,1-1 1,-4 0 59,4 0 0,6 0 49,4 0-467,0 0 0,2-6-90,3-4 0,3 2-295,2-2 765,0 0 0,7-11 0,1-2 0</inkml:trace>
  <inkml:trace contextRef="#ctx0" brushRef="#br0" timeOffset="1399">2103 1397 7272,'15'6'-59,"-6"-4"59,1 3 0,0-4-81,5-1 0,4-5-146,1 0 0,1-4 952,-1 4 1,-2-7-167,6 3 1,-1-5-419,1 0 0,3 2 5,-8-2 1,2 7-27,-1-8 1,-4 4-27,4-4 1,-5 1-89,-6-1 1,3 0 93,-7 0 1,0 6-70,-5-1-11,0 0 1,-2-3-147,-3 3 1,-5 4-30,-9 6 1,1 0 37,-7 0 0,1 0 69,-6 0 1,6 5 61,-1-1 1,3 11-7,-3-5 1,-1 11-33,6-6 0,1 3-4,4-3 0,0-1 131,1 1 0,5 5-56,5-1 0,2 1-143,2-6 1,6 1-21,4 0 0,10 4-173,4 1 1,4-2-8,2-8 1,1 3-159,3-3 0,-3 1 197,3-1 0,2 3 62,-2-3 0,6-2-310,-6 2 505,0-7 0,2 4 0,2-7 0</inkml:trace>
  <inkml:trace contextRef="#ctx0" brushRef="#br0" timeOffset="1692">2852 1514 7569,'9'0'-571,"-3"0"463,-6 0 334,0 7 1,2-4-50,3 7 0,-4-5-11,4 4 58,-3 1 8,-2 5-51,6-7 12,-4 5-29,5-11 0,-7 3 63,0-10-122,0-3 1,0-7 46,0 0 0,0 1 90,0-1 1,0-5-54,0 1 0,0-6 112,0 6 0,4-8-123,1 3 1,0-4 9,-5-1 1,2-1-18,3 1 0,-2 4-115,7 1 0,-5 6-326,5-2 0,-6 4-47,6 1 0,-5 2-759,5 4 616,0 2 1,4 7-295,1 0 1,-5 0 278,0 0 0,-2 7 88,2 2 1,3-1 386,-3 2 0,3 7 0,1 5 0</inkml:trace>
  <inkml:trace contextRef="#ctx0" brushRef="#br0" timeOffset="2007">3220 1323 7569,'6'15'619,"-4"-1"-427,11 1 1,-6 0-8,3 0 1,3-1-53,-4 1 1,4 0-124,2-1 0,0 1 83,0 0 1,-1-1-102,1 1 0,0 0 71,-1 0 1,1-1-91,0 1 1,-1-7 52,1-3 0,0 2 21,0-3 1,-6 1 42,1-5 91,0 0-79,5-6 0,-2-2-36,-3-7 1,1-1 12,-6-4 1,5 4-21,-5-4 1,-1-1-32,-4 1 0,5-6 7,0 2 1,0-2-45,-5 1 1,0-3-135,0 4 0,0 1-13,0-2 1,2 7-183,3-1 1,-4 2-20,4 3 1,-2 1-691,2 3 640,4 3 1,10 7-406,1 0 812,-1 0 0,3 7 0,0 1 0</inkml:trace>
  <inkml:trace contextRef="#ctx0" brushRef="#br0" timeOffset="2456">4205 1294 7569,'8'-7'-84,"-2"6"238,-6-13 1,-1 8 146,-4-4 0,2-1-183,-7 6 1,5 0 53,-5 5 0,0 0-50,-4 0 1,-1 0 24,0 0 1,1 0-3,-1 0 0,-1 6-13,-4 4 1,4 3-120,-4 2 0,4 0 123,1-1 1,0 3-25,1 2 1,1-2-216,3 2 1,-2 2 25,7-1 0,1 1-24,4-1 0,1-4 55,4 4 0,3-4 81,7-1 0,0-2-122,-1-3 1,3-2-151,2-3 1,-1-4 120,7 4 1,-7-3-75,1-2 0,2-7 162,-1-2 0,0-4-9,-6-2 0,-1 0 120,-3 0 0,2 1-40,-7-1 0,4 0-76,-4 1 1,0-1 107,-5 0 0,2 1 163,3-1 1,-4 5-106,4 0 0,-3 5 47,-2-4 7,0 5-299,0-2 61,0 19 0,0-8 35,0 9 0,0 0-5,0 5 1,0-3-103,0 4 0,5-4-59,0-1 1,6 5-247,-1-1 1,1 1 29,-1-5 1,8-1-528,-3 1 925,3 0 0,-4-1 0,1 1 0</inkml:trace>
  <inkml:trace contextRef="#ctx0" brushRef="#br0" timeOffset="2742">4646 941 7569,'-5'-23'622,"0"3"-267,0 4 156,5 1-97,0 7 0,0 0-193,0 3 1,2 4-69,3-4 0,-2 8 30,7 2 1,-5 11 22,4-1 0,-4 9-246,5 1 0,-5 4-158,5 6 1,-5 2-95,4 7 0,-4-3 18,5 3 0,-7-3-169,2 8 0,2-8 82,-2-2 1,5-1-104,-6 1 1,3 2 123,-2-7 1,-3-1-11,2-9 1,3 2 349,-2-6 0,0-1 0,-5-4 0</inkml:trace>
  <inkml:trace contextRef="#ctx0" brushRef="#br0" timeOffset="3101">4616 1264 7569,'-8'-14'1580,"3"-1"-1553,4 0 0,2 5 136,4 1 1,5 5 31,10-1 0,-2 4-301,6 1 0,1 0-23,4 0 0,0 1-433,1 4 0,-1-3 170,1 3 0,-1 3-31,0 2 0,1-2 171,-1 2 0,-1-2 252,-4 2 0,3 1 0,-8-6 0,1 0 0,-6-5 0,1 7 0,0-6-17,-7 6 1,0-7 528,-3 0 363,-3 0-117,4 0-243,-6 6 0,5-3-162,0 7 1,5-5-134,-5 5 1,5 0-58,-6 4 0,6 1-81,-5 0 0,5 0-182,-5-1 0,5 6-74,-5-1 1,1 1-231,-1-5 0,-3-1 49,2 1 0,3 0-323,-2 0 1,0-1 677,-5 1 0,6 0 0,3-1 0</inkml:trace>
  <inkml:trace contextRef="#ctx0" brushRef="#br0" timeOffset="3274">5278 1073 7772,'-8'-8'-183,"8"1"-422,9 7 0,5 0 322,0 0 0,1 5 283,0 0 0,4 7 0,1-2 0,-1 3 0,3 1 0,1 1 0</inkml:trace>
  <inkml:trace contextRef="#ctx0" brushRef="#br0" timeOffset="3631">5587 1264 7569,'0'10'25,"0"0"128,0-7 1,-2 9 440,-3-8-149,3 8-133,-4-4 0,6 7-172,0-1 1,0-4-12,0 0 0,0 0 142,0 5-225,0-1 1,0 1-30,0 0 0,5-1 111,0 1 0,6 0-12,-1-1 0,1 1-78,-1 0 1,8 0-36,-3-1 0,8-4 46,-4 0 1,7-7 7,-1 2 0,3 2-10,1-3 0,-5 1-113,1-5 1,-5-5 12,4 1 1,-6-8 56,2 2 38,3-3 0,-12-1 1,4-1-5,-2 0 0,-7-4-21,-1-1 0,-3-5 28,-2 6 1,0-7 23,0 1 0,-12 2-68,-2-1 1,-6 1-7,0-1 0,4-3-118,-3 8 0,-3-1 55,3 5 0,-6 6-414,6-1 0,-1 7 107,5-2 0,1 3-67,-1 2 0,5 2-496,0 3 316,7 3 1,-4 6 7,7 1 614,0 0 0,14 0 0,2-1 0</inkml:trace>
  <inkml:trace contextRef="#ctx0" brushRef="#br0" timeOffset="4024">6130 1382 7569,'9'0'-211,"4"6"0,-10-4 521,7 3 0,-5 3-46,4 2 1,-5-2-106,1 2 1,-2 0 42,2 4 0,-4 1 130,4 0 0,-2 1-223,2 4 0,-3-4-180,3 4 0,-2-4-55,2-1 101,-3-1 0,4-4-50,-6 0 1,2-7 58,3 2 21,-4-3 1,6-4 3,-7-3-18,0-3 1,0-12 5,0 1 1,0-2-3,0 1 0,0-3 28,0-6 1,5 4-12,0 1 0,6 4-17,-1-4 1,3 6 51,2-2 1,1 4 76,4 1 0,-4 2-59,4 3 1,-4-1 10,-1 6 0,-1 0 29,1 5 1,0 0 110,-1 0 1,1 2-127,0 3 1,-2-2 8,-3 7 0,3-1-170,-3 6 1,-2 0-75,2-1 0,-7 1-84,2 0 0,1 1 150,-1 4 0,5-4 57,-5 4 1,5-4-652,-5-1-103,6-1 0,-3 1-470,7 0 1246,-7-7 0,5 5 0,-5-5 0</inkml:trace>
  <inkml:trace contextRef="#ctx0" brushRef="#br0" timeOffset="4343">7071 1161 7569,'-19'-13'0,"-1"4"0,0 2 0,6 5 1436,-1-3 45,-6 4-953,4-6 1,-4 7-27,6 0 0,2 2-286,4 3 0,2-2-299,7 7 1,0 0-20,0 4 1,8 1-137,7 0 0,1-1 87,9 1 0,6 2-188,8 2 1,-3-3-363,-2 4 1,2-2 274,-2 2 0,1-2 84,-6 6 0,-6-4 207,-3 4 0,-9-1 201,-1 2 0,-7 2-10,2-2 1,-5-4 197,-5-1 0,-3 1-132,-7-2 0,-6 1 108,-4-5 1,3-1 16,-3 1 0,1-7-30,-6-3 1,6 2-798,-1-2 0,1 0 580,-6-5 0,-6 6 0,-1 2 0</inkml:trace>
  <inkml:trace contextRef="#ctx0" brushRef="#br0" timeOffset="186368">60 221 7569,'-9'-9'-384,"3"-4"567,6 12 254,0-6-269,0 20 0,2-1-109,2 12 0,-2 1-70,3 4 0,1 0 91,-1 1 0,2-1 4,-2 1 1,-4-3-41,4-2 1,-3 3-98,-2-4 0,0-3 26,0-1 0,0-4 32,0-1-7,0 0 2,0-1-5,0-5 11,0-3 30,0-6-26,0-19 1,2 6-120,3-17 0,-4 4 11,4-3 0,-3-2 97,-2-4 1,5 4 9,-1-3 1,1-2 1,-5 2 0,5-6 12,0 6 1,5 0 83,-5 4 1,5 3-107,-5 2 1,4-1 15,-4 7 1,5-1 119,-5 5 1,5 5-43,-5 1-110,6 5 0,-8-7 33,7 6 0,-5 0-4,5 5 1,0 0 31,4 0 1,-1 7-3,-3 2 1,8 6-16,-3 5 0,3-2-1,-3 6 0,-1-1-4,1 2 0,-2 2 2,-3-2 1,3 3-57,-3 1 1,-2 5 23,2 1 0,-5-3-73,4-7 0,-4 7 30,5-2 0,-7 2-112,2-2 1,-3-6 106,-2 1 1,0-6 1,0 6 1,0-7-71,0 2 1,0-4-514,0-1-224,0-1 344,0 1 515,0 0 0,-7-1 0,-1 1 0</inkml:trace>
  <inkml:trace contextRef="#ctx0" brushRef="#br0" timeOffset="186571">251 529 7562,'-8'0'-140,"12"0"66,11 0 0,3 0-51,-3 0 0,6-6 12,4-4 1,-3-3 11,3-2 1,-2 0-58,1 1 0,2-6-90,-6 1 1,4-3 247,-4 3 0,6 2 0,-3-4 0</inkml:trace>
  <inkml:trace contextRef="#ctx0" brushRef="#br0" timeOffset="186837">750 44 7154,'9'0'753,"4"7"-592,-4 3 1,0 3-73,0 1 0,-4 1-26,5 0 1,-2 6-12,2 3 1,2 1-8,-8 4 1,6-3-43,-5 9 1,2-4 14,-2-2 1,-4 1 34,4-1 0,-3 0-36,-2 1 0,0-2-232,0-4 0,0 2-93,0-6 0,0 4-57,0-4 0,0-1 102,0-4 0,0-5 15,0 0 1,1-2-52,4 2 299,-3-4 0,11-6 0,-5 0 0</inkml:trace>
  <inkml:trace contextRef="#ctx0" brushRef="#br0" timeOffset="187095">1059 44 7569,'8'-1'98,"-3"-4"-162,-3 3 673,-2-4-520,0 19 0,5-4 1,0 11 1,4-2 99,-4 2 0,7 2-108,-2 8 0,-2 1 44,2 3 0,-1 4-17,6 6 1,-5 0-42,0 0 0,-2-5-71,2 0 0,1 1 41,-6 4 0,5-7-106,-5-2 0,1-4 119,-1-2 1,-2-1-17,7-4 0,-2 2-730,2-6 1,2 0 694,-8-6 0,8 1 0,-4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3:28.81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1279 1044 8030,'-14'-8'418,"-1"1"-300,0 7 1,6 0-5,-1 0 0,0 0 26,-5 0 1,1 0-15,-1 0 1,0 5-10,0 0 1,6 5 12,-1-6 1,0 6-52,-5-5 1,6 7-1,-1-3 0,2 4-75,-2 2 0,-2 1 56,7 4 1,-1-4 33,1 4 1,3-4-79,-2-1 0,-3 5-143,2-1 0,0 1 89,5-5 0,0-1 35,0 1 1,0 5 27,0-1 1,2 1 5,3-6 0,-2 1-21,7 0 0,-5 0 32,4-1 0,1-4 21,5 0 1,0-5-42,-1 5 1,1-7-4,0 2 0,4-4-20,1-1 1,4 0-7,-4 0 0,6 0 0,-1 0 0,1 0-8,-2 0 0,4-1-9,-3-4 1,-3 2 26,3-7 0,-7 5 83,2-5 1,-4 5-37,-1-5 1,-1 2 5,1-2 0,0-3 17,-1 4 1,-5-5 22,-5 0 0,3-1-68,-2 0 1,0 1 8,-5-1 0,0 0 100,0 1 1,0-1-80,0 0 1,-7-1-105,-3-4 0,2 4 101,-2-4 0,1-1-13,-6 1 0,-5 1-154,1 4 1,-1 0-212,5 1 0,1 6 13,-1 3 1,0-2-154,1 2 1,-1 0-284,0 5 1,1 7 312,-1 3 1,0 3-38,0 1 1,2 6 469,4 0 0,-4 6 0,4-3 0</inkml:trace>
  <inkml:trace contextRef="#ctx0" brushRef="#br0" timeOffset="918">1030 2131 7569,'0'-14'-106,"0"4"0,0 0 462,0 7 1,0-5 327,0 3-33,0 3-432,0-4-146,0 19 0,0-4-10,0 11 0,0 1-115,0-1 0,0 4-24,0-4 1,0 6-45,0-1 1,0-3 97,0 3 0,0-5-11,0 4 1,0-6 29,0 2 0,0-4-21,0-1-1,0-1-19,0 1 340,0-7-118,0-1 1,-2-7 387,-3 0-460,3 0 1,-4-2-90,6-3 1,0 2 39,0-7 1,0-1-112,0-9 1,0 2 92,0-6 0,0-1-113,0-4 1,0 4 41,0 1 1,0-1 29,0-4 0,0 4-7,0 1 1,0 6-71,0-2 36,0 4-42,0 1 1,5 6-133,0-1 0,1 6 65,-1 0 1,-2 2-106,7 2 1,-5 5 185,5 0 1,-5 6-33,5-1 0,-2 5 56,2 4 1,3-2-44,-4 2 1,3 4 92,-2 2 0,3-3-46,-3 3 1,3-2 17,1 1 0,1 2 33,0-6 0,-1 4-2,1-4 0,0 0-44,-1-6 0,3 1 36,2 0 0,-2-2 229,2-3-176,-2 3 1,-3-12 104,1 4 0,-5-3 104,0-2-34,-1 0 1,5-7-146,-5-2 1,3 0-32,-7 0 1,4-1 60,-4-5 1,0 0-29,-5 1 0,0-6 41,0 0 0,0-1-54,0 2 0,-1 1-14,-4-7 0,-2 2-32,-3-1 1,-3-4-102,4 4 1,-5-3 72,0 3 1,4-2-114,0 6 0,5 1-163,-5 4 0,6 5-226,-6 0-144,6 7-270,-2-3-524,6 6 1444,0 6 0,6 2 0,3 7 0</inkml:trace>
  <inkml:trace contextRef="#ctx0" brushRef="#br0" timeOffset="6033">1368 3043 7690,'-7'-8'355,"5"1"-149,-11 7 0,10 0 161,-7 0-341,1 0 1,-6 0-86,0 0 1,0 0 0,1 0 220,-1 0-65,0 0 0,1 0 29,-1 0 0,-5 0-52,1 0 1,-1 0 14,5 0 0,-4 2 34,-1 3 0,-4-4-3,4 4 0,1-3-85,4-2 1,-5 5 21,1 0 1,-1 1-224,5-1-7,1-3-48,-1 11 188,0-12-225,7 12 264,2-11 1,6 6 70,0-3 1,1-3-38,4 3 1,-2-2-59,7 2 1,-5-4 53,5 4 1,-7-1-56,2 0 0,2 0 9,-3 6 1,6-6 7,-5 6 0,0 0 3,-5 5 0,2-1 8,3 1 1,-4 0-18,4 0 1,-3-1-17,-2 1 0,1 5 17,4-1 0,-3 7 80,3-1 0,-2-2-91,2 1 1,-3-4 1,3 4 1,1-4-9,-1 4 0,2-6-69,-3 2 0,0 1 78,5-1 0,-5-1-5,1-4 0,1-5 0,-1 0 0,2-5 30,-2 4 0,-4-4 81,4 5 0,-3-5-32,-2 5-16,6-7 0,-4 5-11,3-3 1,-4-3-6,6 4 1,-4-6 2,7 0 1,-5 0 74,5 0-101,-1 0 1,6 0-37,0 0 1,0 2 23,-1 3 0,1-4-2,0 4 0,-1-3 6,1-2 1,0 0-10,-1 0 6,1 0 1,0 0-3,0 0 0,1 0-137,3 0 1,-2 0 37,2 0 1,-2-2-52,-3-3 0,6 4 18,0-4 0,-1 3-511,-4 2 421,0-6 1,-2 2-395,-3-5 174,3 5 107,-12-2 344,6 6 0,-7-7 0,0-1 0</inkml:trace>
  <inkml:trace contextRef="#ctx0" brushRef="#br0" timeOffset="6227">1177 3425 7569,'-13'-2'206,"3"-3"211,-3 4 1,11-7 711,-3 3-738,3 3-102,2-4-392,7 6 0,1 0 101,7 0 0,6 0-331,4 0 1,2-2 79,3-3 1,-1 3-41,1-3-1,-1 4 294,0 1 0,1 6 0,-1 3 0</inkml:trace>
  <inkml:trace contextRef="#ctx0" brushRef="#br0" timeOffset="8794">956 6232 7569,'0'-8'0,"0"0"122,0 3-10,0 4 286,0-6 0,5 18-351,0 4 1,0 3 24,-5-3 1,5 0-91,0-1 0,-1 6-22,-4-1 0,0 3 31,0-3 1,2 2 7,3 4 0,-3-2-6,3-4 0,-4-2 2,-1 2 1,0 3-11,0-3 1,0 1 17,0-5-5,0-1 63,0 1 0,0-5 107,0 0 248,0-7 211,0 3-582,-6-12 0,4-2-74,-3-7 1,2-1-31,-2-4 1,3 4 45,-3-4 1,2-3 37,-2-1 1,4 1-45,-4-2 1,1-4-99,0-5 1,2-2 24,-3 1 0,3 4-38,2-3 1,0 3 115,0 2 1,0 1-5,0 3 0,2-1-10,3 7 0,1-1-16,4 5 1,3 6-6,-3-1 0,3 6-16,2 0 0,-5 0 0,-1-1 0,1 4-33,5-4 45,0 3 1,-1 7 32,1 0 1,0 5-6,-1-5 0,1 6 33,0-1 0,0-2-48,-1 2 0,1 0 3,0 4 0,-6-4-31,1 0 0,-5 0-8,5 5 1,-7-6 33,2 1 19,-3 0 0,-2 5 28,0-1 0,-7-4 96,-3 0 1,2-2-132,-2 2 0,-4 3 3,-6-3 1,1-2 163,4 2 0,0-7-82,0 2 0,1 1-87,-1-1 1,0 5-89,1-5 0,4 0-229,0-5 0,5 5 349,-5 0 0,1 6 0,-6-3 0</inkml:trace>
  <inkml:trace contextRef="#ctx0" brushRef="#br0" timeOffset="9511">1132 7144 7569,'-6'-8'361,"-1"-1"6,-2 5-92,-4 2-107,4-11 1,-5 11 45,-1-3 1,5 4 51,0 1-223,1 0 0,-6 0-71,0 0 0,5 0-26,1 0 1,0 6-24,0 4 1,-3 0 119,7 5 0,-5-2-23,6 11 1,-6-4-52,5 4 1,0 1-128,5 4 0,0 2 55,0 3 0,0-3 103,0 4-7,0-11 0,2 2 1,1-4 31,2 0 0,6-4 0,-1 2 1,5-5 25,4-5 0,-2 1 111,2-6 0,4 0-105,2-5 0,2 0 91,3 0 1,-6-7 14,1-3 1,-7-3 4,1-1-108,4-1 0,-6-5 1,0 1-4,-5 1 1,-1-3-13,-6 1 1,0-5 46,-5 6 0,0-6-13,0 6 1,-1-6-34,-4 6 1,-2-3-78,-3 3 1,-3 3-400,3-4 0,-3 4 198,-1 1 1,4 2-591,0 3 0,0-1 822,-4 6 0,-1 0 0,0 5 0</inkml:trace>
  <inkml:trace contextRef="#ctx0" brushRef="#br0" timeOffset="10210">1147 8187 7569,'0'-9'99,"-1"0"0,-3 1 335,-1 0 0,0 3-98,5-5-218,-6 7 0,3-5-278,-7 3 161,0 3 0,-5-4 107,1 6 1,-1 0-61,0 0 1,1 0 0,-1 0 62,0 0-90,0 0 1,1 5 0,-1 1 75,0 3-147,7 0 0,-5 6 0,3 1-77,-3 4 1,5-4 0,-5 10 104,3-6 0,2 6 31,-2-1 1,2 2-54,-2 3 1,4-1-131,6 1 1,-5-1 149,0 0 1,0-4 5,5-1 0,0-6 13,0 2 1,7 1 21,2-1 1,4-6-151,2-4 0,0-2 32,0 2 1,1 2-117,4-7 1,1-1 67,3-4 1,4 0-95,-3 0 1,2-1 1,3-4 0,-3 3 241,-2-3 0,3-3 0,-5 0 0</inkml:trace>
  <inkml:trace contextRef="#ctx0" brushRef="#br0" timeOffset="10835">1000 9113 7569,'-8'-6'-104,"1"4"0,3-3 265,-1 10 0,0 3-102,5 7 1,-2 1 31,-3 4 0,4 1 10,-4 4 0,3 3-58,2-4 0,0 4 3,0 1 0,0 2 85,0 4 0,0-4 146,0 3 0,0 2-96,0-2 0,0 5-21,0-4-255,0-1 1,0-5 0,0 1 29,0-1 1,0-4-126,0-1 0,0-6-134,0 2-32,0 3 1,0-7-19,0 3 10,0-9 364,0 3 0,7-4 0,1 5 0</inkml:trace>
  <inkml:trace contextRef="#ctx0" brushRef="#br0" timeOffset="11127">1397 9216 7569,'0'-8'-516,"0"2"294,0 6 716,0 13 0,0-3-222,0 9 0,0-1-179,0 2 0,0 1-29,0 3 0,0 4-3,0-3 0,0 1-7,0-2 0,5 4-14,0-3 0,5 1-19,-5-2 1,4 2-12,-4-6 0,0 6-131,-5-1 0,5-4-9,0-2 1,0 3-139,-5-3 0,0 1 150,0-5 1,0-6-6,0 1-868,0 0 991,0-2 0,-7 5 0,-1-5 0</inkml:trace>
  <inkml:trace contextRef="#ctx0" brushRef="#br0" timeOffset="11341">1088 9584 7675,'0'-15'900,"7"0"1,1 7-608,7 3 1,4 2-164,1-2 1,8 2-110,1-7 1,1 5-48,4-5 1,-2 6-336,3-6 1,-4 5-36,3-5 1,-1 7 0,-2-2 395,-2 3 0,4-4 0,-10-2 0</inkml:trace>
  <inkml:trace contextRef="#ctx0" brushRef="#br0" timeOffset="7769">1191 4924 7785,'0'-8'700,"0"0"-472,0 3-42,0 3 1,0-6 45,0 3-276,0 4 0,-6-6 111,-4 7 0,2-5-55,-2 0 1,0 0 32,-5 5 1,1 0 4,-1 0 1,0 0-41,1 0 1,-1 0-2,0 0 1,-4 0-53,-1 0 1,0 0 54,6 0 0,-1 2-55,0 3 1,1-3 33,-1 2 0,5 0-36,0 1 30,1-4 0,-4 7-13,3-3-27,-3-3 0,11 5-59,-11-1 93,11-4 8,-4 4 1,6-4-34,0 3-6,0-4 49,0 6 2,0-1 0,1-4 7,4 3 4,-3 3 0,4-5 19,-6 7-36,7-7 12,-5 11 0,4-11 0,-6 7-71,0 1 30,0 2 1,0 7-15,0-1 0,0 1-10,0-5 1,0-1 38,0 1 0,0 5-4,0-1 1,0 2 42,0-1 1,0-4-45,0 4 0,0 1 56,0-1 0,0-1-39,0-4 1,2 5 9,3-1 1,-4 1 3,4-5 1,2-1 6,-2 1 1,0 0 17,-5-1 0,1-1 31,4-3 152,-3 3-116,4-5-31,1 1 1,-4-1 1,7-3-26,-7-4 0,10 8-46,-3-5 1,-2-2-18,2 3 56,0-3 0,4-2-10,1 0 0,0 4-121,0 1 0,-1 0 102,1-5 0,0 0-79,-1 0 0,1 0 3,0 0 0,-1 0-115,1 0 1,-5-1 124,0-4 1,0 3 22,4-3 1,-4 4-172,0 1 0,0 0-251,4 0 1,-4-2-403,0-3 861,-7 3 0,10-4 0,-5 6 0</inkml:trace>
  <inkml:trace contextRef="#ctx0" brushRef="#br0" timeOffset="7977">956 5380 7569,'0'-8'559,"0"-5"-188,0 11-92,0-5-315,0 1 1,7 4 9,2-3 0,4 4-225,2 1 1,2-5 233,2 0 1,4 0 113,6 5 1,1 0-323,-1 0 0,1 0 225,-1 0 0,0 7 0,1 1 0</inkml:trace>
  <inkml:trace contextRef="#ctx0" brushRef="#br0" timeOffset="20085">1397 206 7390,'-6'-8'-275,"4"1"440,-5 1 56,7 4-245,-6-11 0,4 10 0,-4-7 47,-1-2 27,5 6 0,-6-6 12,3 8 0,-1-8-14,-4 2 0,-3 2 35,3-2-131,-3 1 1,-2-1 109,1 0 0,-7 5-75,-4-5 0,2 5 0,-3-3-18,-5 2 1,2-1 63,-6 2 1,4 4-13,2-4 1,-2 3-53,-3 2 1,3 2 1,-4 3 0,3-2 33,-3 7 1,4-5 2,-3 4 0,-2 1-9,2 5 1,-1 0-3,6-1 1,1 3-35,4 2 0,3-3 39,6 4 0,2-2-46,3 2 0,3-4 41,7 4 1,0-4-3,0-1 0,7-1 33,3 1 1,9-2 80,6-3 0,3 1-85,1-6 1,5 0 36,1-5-60,5 0 1,-7 0-1,5 0 16,-2 0 1,-2-2-116,-5-2 112,-6 2 0,-2-9-17,-6 6 19,0-7 202,-1 4-231,-5-7 1,-4 6 0,-10 0-92,-5 3 1,-5-1-21,-4 2 0,-3 4 73,-2-4 1,-6 3-7,1 2 0,0 5 25,-6 0 0,3 6-14,-3-1 1,4 3 55,-3 2 1,3 1 4,2 4 1,-1-2-11,1 6 0,1-4 23,4 5 1,-3-6 4,8 6 1,-1-3-43,6 3-10,-1 3 1,2-5-7,3 6 0,-1-5 18,6 1 0,-2-5 1,4 2-8,-2 0 6,0 4 1,5-8 0,0 5-16,0-2 4,0 5 0,0-8 0,0 6 0,0-1 0,0 3 1,0-1 0,-2-5 12,-3 4 1,4-1-8,-4 1 0,-2-1 0,3-3 1,-6-4 13,5 4 1,-5-4 1,5-1 0,-1 0 19,1-1 1,-2 1 67,-3 0 0,-8-1 34,4 1 1,-4 1-105,3 4 1,0-2-58,1 6 1,-1 1 17,0 4 1,5-4-7,1-1 0,0 1 33,0 4 0,1-1-5,3-3 0,3 2 11,-3-2-42,3 3 1,2-6-1,2-2 22,3-4 1,-2-1 39,7 0 0,-5-1 6,5 1 1,-5-7 32,4-3 164,1 3-195,5-6-11,0 5 1,-6-7 102,1 0 169,-7 0-691,4 0 153,-7 6 197,0 2 0,0 7 15,0 0 1,-2-1-16,-3 1 1,4 0 17,-4-1 1,2 1-2,-2 0 0,3 0 24,-3-1 0,4 1-21,1 0 0,0-1 24,0 1 1,0 0-15,0-1 0,5-4-9,-1 0 27,8 0 1,-9 3 15,7-3-6,-7-4 1,5-4 83,-3 3-39,-3-4-10,4 6-211,-6-7 97,0 6 56,0 3 0,-1 7-1,-4 4 0,2-3-5,-7 8 0,5-5-1,-5 4 0,2 1-12,-2 4 1,2 0 0,3 1 1,2-1 13,-7 1 1,7-1 18,-2 0 1,3-1-11,2-3 0,0 2 1,0-2 1,0-2-3,0 1 0,0-6 1,0 2 1,7 1-6,3-1 0,-2-1 3,2-4 0,-1-5 65,6 0 0,0-6-14,-1 6 74,1-6-90,0 9-5,0-12-1,-7 6-201,-2-1 175,-6-4 0,0 11-11,0-3 1,0 3-9,0 2 14,0-1 0,-6 3 0,-4 1 25,-3 1 1,3 7-26,0-1 1,0 3 4,-4 1 1,4 2-15,0 3 1,5 4-1,-5 6 0,6-6 14,-6-4 1,6 2-7,0-2 1,2 0 1,2-4 1,0 4-4,0 0 1,0 6-36,0-6 0,0 0 72,0-4 0,0-3 2,0-2 0,5 1-23,0-6 1,6-1 4,-1-4 0,-2 0 6,2-1 0,0 1 2,4 0 0,-4-6-2,0 1 2,-7-7 129,10 4-80,-11 0 0,5-4-92,-7 7 30,0-1 1,0 1 0,0 0 2,0 1 0,-2 4-8,-3 5 0,-2-2-4,-2 6 0,-3-4-5,7 4 0,-4 1 11,4 4 0,-5-4-31,5-1 0,0-4-23,5 4 0,0 1-8,0 4 1,0-4 19,0-1 0,0-6-7,0 2 0,0-4 35,0-1 1,7-1 0,2 1 0,0-2 132,0-3 1,-4 1-91,5-6 1,-5 5-12,5-5 0,-7 2-4,2-3 8,3-2-32,-6 11-11,4-11 56,-6 11 1,0-5-5,0 7 1,-5-5-27,0-1 1,-6 1-2,1 5 1,-3 4-5,-2 1 1,2 5 23,4-6-20,-5 7 0,6-8 0,-5 5 32,3-2-128,4-1 1,6 0 97,0-1 0,0 1-7,0-6 0,0 1-57,0 0 1,0 0-148,0-1 0,2 1 167,2 0 1,-2-6 0,3 1-12,-3 2 50,4-6 1,-4 7-48,3-3 1,-4-2 123,-1 2-91,0 0 0,0 5 56,0-1-13,0 1 0,-1 0 8,-4-1 0,2 1 4,-7 0 0,5-1 1,-3 1 47,1 0-67,-4 0 1,7-1-8,-5 1 1,4 5-36,-5-1 0,7 1 18,-2-6 0,3 1 0,2 0-206,0 0 166,0-1 0,0 1 0,0 0-24,0-1 51,0-6 0,2 4 1,1-6-28,2 3 161,0-6-87,1 3 204,-4-6 213,5 0-377,-7 7-28,-7 1-281,-1 7 0,0-1 53,3 1 1,2 2 127,-2 2 1,1-1 4,-5 7 1,5-6 24,-1 6 0,-1-2 28,1 1 0,-2 4 5,3-4 1,2-1 75,-3 2 15,-3-1-111,6-1 0,-4 3 36,6-6 0,0 4-28,0-4 0,0 4 27,0-4 1,0 4-64,0-4 1,0 0-6,0-6 0,0 1-5,0 0 1,0-1-17,0 1 1,0-5 21,0 0 22,6 0 1,-4-1-20,3 1 45,-4-7 1,-1 6 175,0-5-178,0-2 0,0 6 0,0-3 22,0 5-109,0 3 85,0 2 1,0 1 0,0 2 17,0 2-42,0-1 1,0-2 0,0 1-125,0 1 132,0 1 1,0-1 0,0 3 6,0 0 35,0 3 1,0-1 0,0-1-8,0-1 1,0 2 64,0-4 0,0-1-77,0-4 1,2 0 7,3-1 0,-3 1-20,2 0 1,3-1-4,-2 1 1,1-5 8,-1 0 1,-1-5-2,5 4 0,-5-4-65,1 5 69,3-7-82,-7 10 0,6-9 57,-7 6 0,5-6-20,0 6 31,0 0 0,-5 5 1,0-1 0,-5 1-10,0 0 1,-5 0-4,5-1 0,-1 6 33,1-1 0,3 1-26,-3-5 1,-1 1 37,1 4 1,0-2-30,5 6 0,-5-6 1,0 2 1,0 1-14,5-2 1,0 1-2,0-5 1,2-1 11,3 1 1,-2 0 0,7 0 0,-5-1-5,4 1 0,-5-5 1,1 0 0,1-6-1,-1 6 0,5-5-19,-5 5 1,0-5-2,-5 5 0,4-5 14,1 4 0,0-4-2,-5 5 1,0 0 3,0 5 0,-5-4-6,0 4 1,-1-4 94,1 9 0,-2-4-84,-2-1 0,-3 4 40,7 1 0,-4 1-21,4-1 0,0-2 0,5 6 1,-5-6-33,0 2 0,0-2-8,5 1 1,0-2-10,0 2 1,0-2-8,0-3 1,0 1 5,0 0 1,5-1 20,0 1 0,1-5 13,-1 0 0,-1-5 36,5 4 1,-4-5 54,5 1-62,-7 3-6,10-7 1,-9 8-22,5-5-1,-5-2 0,2 6-96,-6-3 107,7-3 0,-6 11-2,4-3 0,-3-2-12,-2 2 0,0-1-2,0 6 0,-2 0 40,-3 0 0,4 4 11,-4 1 0,-2 1-22,2-1 0,-1 1 7,1 3 1,3 2-11,-3-6 0,2 5 12,-2-6 1,4 6-79,-4-6 1,3 6 38,2-6 1,0 1-5,0-5 0,5-1-8,0 1 0,5-5-26,-5 0 54,6-1 1,-3 4 2,7-3 1,-2-2-14,-3-3-1,3-3-55,-5 11 0,5-10 30,-3 7 0,-4-5-6,-6 5 1,0-5 57,0 5 0,0-6 1,0 6 1,0 0-4,0 5 0,-4-1 77,-1 1 0,-7 1 11,2 4 1,2-2-92,-2 7 0,6-6-9,-6 6 0,5-6-4,-5 6 1,7-6-8,-2 6 0,-2-6 1,2 6 1,1-7-84,4 1 1,0-2 40,0-3 1,0 1-104,0 0 0,0 0 53,0-1 0,0-4 22,0 0-23,6 0 73,2 4 1,2 1 8,0 0 1,-7-5-3,2-1 1,-3-4 11,-2 5 0,0 0 18,0 5 0,0-1 89,0 1 1,0 0 10,0-1 0,-5 3-16,0 2-16,-7-2 1,4 9 0,-6-5-21,-1 2 0,0 1 0,0 6 1,2-6-34,4 1 0,-3-2-2,7 1 1,0 2-30,5-6 1,0 4-217,0-4 32,0 0 1,7-6 111,3 1 1,3-5 74,1 0 0,1-7-24,0 2 1,0-2-15,-1 2 0,1-3 15,0 2 1,-6-2 12,1-2 0,-5 5-15,5 0 1,-7 6 30,2-1 166,-3 3 0,-4 7-70,-3-1 0,2 1 19,-7-5 0,0 1-43,-4 4 0,4-4-17,0 3 0,0 3-52,-4-3 0,4 6 1,0-6 1,5 6 11,-5-5 0,7 4-85,-2-4 1,3 4-56,2-4 1,0 4 74,0-4 0,0-1-59,0-4 0,7-2 48,3-3 0,3 1 13,2-6 0,-1 5 26,1-5 1,0 2 6,-1-3 0,-4 0-17,0 6 0,0-7 5,4 2 1,-4 3-11,0 2 0,-5-2-10,5 2 51,-7-1 1,4 6-8,-7 0 1,0 0 0,0-1 1,0 1 19,0 0-13,0-1 1,0 1 20,0 0 1,0-1 12,0 1 0,-5 0-57,0-1 1,0 1 22,5 0 1,0 0-104,0-1 1,0 1 30,0 0 0,6-1 24,4 1 0,-2-2 19,2-3 1,0 3-10,5-3 0,-1-2-4,1 2 1,0-2-1,-2 3-35,-3-1 87,3 0 0,-7 0-48,4 0 0,-2-1 97,-3 6 0,-3 0-14,3-1 1,-4 1-20,-1 0 1,0 4-34,0 1 1,0 0 3,0-6 1,0 1 0,2 0-136,3-1 133,-4 1 0,12 0-30,-3 0 1,5-2 26,5-4 0,2 0 149,8-5 1,1-2-135,3 3 0,-1-3-46,6-2 1,-1 0-13,1 0 1,2 0-1,-7 0-1,-1 0 22,-2 0 0,-2 0 0,0 0 8,1 0-25,-1 0 1,-4 1 20,-1 4 0,-6-3-5,2 3 1,-4 1-9,-1-1 1,-1 2 3,1-2 0,0-2-1,0 7 1,-1-7 4,1 2 1,0 1-1,-1-1 3,1-1 12,0-3 1,-1 4 0,1 0 40,0-2-37,0-1 1,-1-2 0,1 0 70,0 0-84,-1 0 0,1-2 1,0-1 9,-1-2 27,1 0 1,0 0-1,0 0 1,-1-4 11,1 4 1,0-5 10,-1 5-37,-5-6 1,4 7 22,-4-6-29,-2 7 57,-1-3-657,-6 6 265,7 0 247,1 0 0,7-5 0,0 0 206,-1 2-123,1-6 1,5 1-1,1-5 8,2 3 0,0-3 98,1 4 1,2-5-12,-6 0 50,-1-1 1,-6 5-27,-3 0 1,-2 7 70,-3-2-20,-3-3 166,4 7-482,-6-13 197,-6 13-243,4-6 95,-4 1-89,6-2 1,6-7 36,4 0 1,5 0 87,4 1 1,-1-6-6,7 1 1,-2-1-4,1 5 0,2-1 55,-6-4 1,1 9-46,-1-4 0,-4 4 122,4-4 0,-4 0-65,-1 1 1,-5 1 202,-1 3 0,-5-3-64,0 3 0,-2 2-93,-2-2 278,0 0 51,0-5-505,0 1 158,0-1 1,2 0-364,3 1 232,-4-1 0,11 5 1,-6 0-81,2-1 1,2-7 51,5-2 159,0 1 0,-6 2 0,1 0-109,2-3 1,1-5 4,1 6 0,6-7 5,0 1 0,-1-1 27,-4 2 0,-5-3 53,-1 8 0,0-6-40,0 6 0,3-3 60,-7 3 0,1 1-73,-1-7 92,-3 7 0,9-4 1,-4 2-69,1-5 0,0 3 14,2-3 1,3 2-33,-3-1 1,3-2 31,2 6-50,-1-6 0,-1 8 0,-1-5-51,-2 2 1,-7 0 65,2 1 14,3 4 1,-6-6 29,2 8 0,-4-1 1,-3 0-76,-2 1 81,-6 5 1,3-4-1,-7 4 91,0-4-56,1-2 1,-1 5 0,0 0-25,0-1 1,1-2 19,-1-2-57,0 7 1,1-5 0,-1 3 9,0-3-40,7-2 1,-3 1-1,6-3 56,2-2-17,1 2 0,2-4 1,0 5-60,0-4 1,2 4 46,2-4 14,-2 4 1,9-4 0,-4 1-12,1 1 17,-5-5 1,9 7 0,-7-4-5,-2 4-1,-1 1 0,-2 0 56,0 0 0,-2 1 0,-1-1 161,-2 0-167,-7-6 0,4 5 37,-6-4-51,-1 4 0,2 1 1,1 0 81,3 1-142,5-1 1,-7 0-1,6 1 29,2-1-92,-5 0 1,6 1 0,-3-1-59,3 0 144,2-6 0,0 5 0,0-6 44,0 1 1,0 5-82,0-4 108,0 4 1,0-4 0,0 1 46,0 1 0,0 1 26,0 3 1,-5-1-91,1 0 1,-6 1-37,5-1 0,-5 5-25,5 0 1,-5 1-211,6-6 118,-8 0 123,10 7 1,-6-12-68,3 1 1,4-1-86,-4 1 1,3 1-1,4 0 126,3-2 1,-4-1-5,4 1 1,2 2 80,-2-6 1,1 6-47,-1-2 1,-3-1 99,3 1 1,-4 1 29,-1 4-141,0-6 1,0 4-4,0-2 0,-6 3 1,-4 1 27,-3 0 0,-2 0-125,1 1 0,-1 4 46,0 0 51,0 0 0,1-4 0,1-1-10,3 0 1,-2 1 10,8-1 1,-1 0-175,5 0 0,1 1 39,4-1 95,3-6 0,2 3 0,0-5-11,1 2 0,1-5 41,-2 1 0,1 2 16,-6-1 1,5 1 240,-5-2-223,0-2 1,-5 9 0,0-5-7,0 2 1,-5-4 87,0 5 0,-7-1-89,2 2 1,-3 2 4,-1-2 1,-1-3 0,2 3-1,2-1-21,1-1-14,6 5 0,-7-10 0,6 4-304,2 0 275,1-3 1,2-4-37,0-1 0,2 1 0,1 1 35,2 4 0,6-4 8,-1 3 0,-3-2-27,-2-3 0,1 2-17,-1 4 88,0-4 0,-5 5 0,0-5-35,0 4 126,0-4 1,0 7-1,0-5 165,0 1-164,0 1 0,-5-1-48,0 1 0,-1 4 0,2-4 18,0-2 1,-3 3-32,2-2 0,3 2 1,-4-3-1,1 3-228,0 2 104,0-5 0,5 5 0,0-5-72,0 1 1,0 6 69,0-6 1,0 5-7,0-4 1,2 6 67,3-2-15,-4 4 0,6-4 0,-7 1 55,0 1 0,0 0-78,0-2 75,0 4 0,0-7 0,0 5 24,0-1 11,-7-1 0,6 4 1,-4-2-82,3-2 29,2-6 1,0 10-1,0-6 15,0 1 1,0 5 8,0-4-39,0-3 1,-1 7 0,-3-5-15,-1 0 1,1 3-1,4-5 1,0 0-27,0 0 1,1 3 36,4-4 25,-3 6 0,4-3 0,-4 4 19,3-2 1,-4 2 0,4-2-1,-1 3-15,0 1 1,-2 0-44,3 0 32,-3 1 1,-2-1 0,0 0-24,0 1 0,-2-6 32,-3 0 0,3 1-2,-2 4 0,-3 0 231,2 1-239,0-1 0,5 0 0,-1 1-56,-4-1 1,3 0 66,-3 1 0,4-6 7,1 0 0,0 1 17,0 4-156,0 0 1,4-4 0,1-1 44,-1 2 0,2-3 48,-1 1 1,0-4 46,-5 4 1,5-1 43,0 1-45,0 4 0,-7-7 0,-1 5 35,-2-1 1,-5-1-59,5 5 0,-5 1 12,5-1 1,-4-5-35,4 1 1,-2-1 38,2 5 0,4-1-1,-4-3 0,3 1-114,2-7 1,7 5 49,2-4 0,0 4-49,0-4 80,1 6 0,0-8 1,-2 6-14,-1 2 0,-2 0-7,-5-1 0,0 2-98,0-2 1,-2 2 66,-3 3 1,-3 4 27,-7 0 0,1 0-50,-1-4 0,-2-1 50,-2 0 1,3 5 130,-4 1 1,5-1-60,5-5 16,-3 0 1,12 1 0,-4-1 46,3 0 0,2 1-160,0-1 1,0 0 79,0 1-54,7-1 1,1-2 0,5 0-94,-3-3 129,3 0 1,-5 1 0,7-1 29,-1 2 1,-4 2-53,0 1 0,-7-4-19,2-1 53,-3 0 1,-2 6 0,0-1 244,0 0 0,-7 1-61,-3-1-116,4 0 0,-5 0 1,4 1-9,-1-1 1,5 0 25,-2 1 0,3-3-255,2-2 0,5 1 62,0-7 0,11 6-39,-1-6 0,4 2-3,1-1 107,-4-4 1,7 5-1,-5-6-31,2-1 1,-1 6 24,-4-1 0,-2 1-9,-3-6 1,-2 8-33,-3 2 143,-3-3 0,4 2 0,-6-4 108,0 6 1,0-2-166,0 1 0,-1 0 72,-4 6 1,1-6 285,-5 0-279,5 1 0,-4 4 0,5 0-52,-2 1-164,0-1 0,5 0 67,0 1 0,0-1-82,0 0 1,7-1 76,2-4 0,5 4-119,0-4 1,6-2 22,-1-3 1,3 2 185,-3-1 1,-2 4-184,2-4 252,-3 6 1,-2-10 0,-3 5 110,-1 0-172,-7 2 1,4 1 0,-7-1 7,0-2 1,0 5 12,0-1-29,0-4 1,0 6 0,0-4 47,0 0 1,-7 5-21,-3-4 1,2 4-49,-2 1 1,5-5-30,-4 1-8,5-1 0,-2 6 1,6-1-18,0 0 0,0 0 61,0 1 1,0-6-7,0 1-43,0-1 0,5 0-59,0 1 0,-1-1 0,-4 4 244,0-4-151,0 4 0,0-5 0,0 6 24,0 0 0,-4 1-91,-1-1 65,-7 0 0,9 0 1,-5 1 19,1-1-9,-4 7 0,8-5 0,-6 3 0,3-3-9,1-8 1,5 4 89,0-2 0,0 2 0,0 1-77,0-3 1,0 2-178,0-2 167,0 2 0,-2-2 1,-3-1 1,4 0 7,-4 6 1,3-1 0,1 0 0,-4 1 10,3-8 0,-9 6 0,4-4-12,-1 4-17,-2 1 1,-3-1 37,3-3 0,-3 2 0,2-2 172,-7 2 0,2 3-263,-4-1 87,4 0 1,1 0 0,0 1-232,1-1 141,5 0 1,-2 1 0,4-1 29,-1 0 10,5 1 1,-4-1 0,6 0-126,-4 0 119,3 1 1,-4-1 180,6 0 1,0 1-62,0-1 0,0 0 0,0 1 256,0-1-272,0 7 1,-5-5-1,0 3 55,2-3-51,1 5 0,-5-5 143,-2 3-443,2 3 1,-6-4-1,3 6-200,-3 2 300,-1-6 0,-1 8 157,0-4 0,5-2 0,1 2 20,-3 2 109,-1-5-82,-2 6 0,6-11-92,-1 4 27,6 2 1,-2-6 0,6 3-172,0-3 88,0 5 0,-5-5 1,-2 3-13,-1-3 74,5-2 0,-10 1-11,3-1 1,-4 2 0,-6 1 121,-5 3 0,3 0-52,-3 0 8,1-4 0,-6 6 0,-1-4 170,-3 1-183,9 7 0,-7-9 0,10 6 122,0-3-212,4 0 0,-4-1-276,8 0 0,-1 2 59,0-2-457,7-3 0,-5 11 714,3-3 0,-9 10 0,-4 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7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7677,'0'30'469,"0"-1"61,0 0 0,0 1-197,0-1 1,5 2 17,0 3 0,4 4-273,-4 6 0,2 2 0,-2 3 0,1-2-27,4 7 0,-2-5-20,-3 5 1,-3-10-205,3 5 0,1-11-14,-1 6 1,2-8-223,-2 3 0,-4-11-342,4 1-524,3-9 627,0 1 1,7-15 647,0-6 0,6-13 0,2-10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6.58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89 88 7569,'8'-8'-514,"-1"-5"1304,-7 5-351,0 0-116,0-5 151,0 11 941,0-5-1236,-7 7 0,4 7-22,-7 3 0,2 5-76,-2 4 0,-3-1-4,3 7 0,-1-1 110,1 5 0,-2-6-209,8-3 1,-1 1 30,5-1 0,0-1-193,0-4 21,0 0 1,1-2-49,4-3 1,-2-4 122,7-6 1,0 0-27,5 0 1,4-1 70,1-4 1,1-4-30,-1-5 0,-2-1 69,6 0 1,-6 2-52,2 4 0,1-5 108,-1 5 0,-1 2-10,-4 2 0,0 2-18,-1-2 1,1 3-2,0-2 1,-1 8-1,1 6 1,0 5 27,-1 5 1,-4-3-44,0 8 0,-5-2-5,5 1 0,-5 7 9,4-6 1,-5 6-29,1-7 0,1 4 1,-1 2 1,0-3-4,-5-2 1,0 1 9,0-6 0,-2-1-4,-3-4 0,2 0-9,-7-1 1,5-1 12,-4-3 1,4 2-82,-5-8 78,0 8 1,-5-9-313,1 7 167,-1-7 1,0 4-78,1-7 0,-1 0-137,0 0 97,1 0 0,-1-2 111,0-3 0,5 2-165,1-7-13,-1 0 0,-3-4 24,3-1 0,-1 5-182,6 0 496,0 1 0,-2-13 0,-1-1 0</inkml:trace>
  <inkml:trace contextRef="#ctx0" brushRef="#br0" timeOffset="299">133 103 7696,'0'-15'1090,"0"7"1,2 2-858,2 6 1,5-2-10,5-3 1,3 3-12,2-2 0,4-3-114,7 2 1,-1-1-143,0 1 0,2 1-413,4-5 1,-4 5 297,3-1 0,-3-1-500,-2 1 1,-1 0 334,-3 5 1,-4 0 3,-6 0 319,-1 0 0,-6 13 0,-1 3 0</inkml:trace>
  <inkml:trace contextRef="#ctx0" brushRef="#br0" timeOffset="1130">956 279 7569,'0'-14'188,"0"4"1,-2 2 417,-2 1-329,2 2 1,-6 0 357,3 0-436,-3-6 0,-2 9 2,0-2 0,0 2-18,-4 2 1,4 0-40,0 0 1,0 0 0,-5 0 1,6 2-76,-1 2 0,0 3 49,-5 3 1,6 8-140,-1-4 1,5 6 11,-5 0 1,5 2 88,-5 8 0,7 1-136,-2 3 0,4-1 67,1 6 1,0-5 34,0 6 0,4-6-128,1 5 1,12-6-135,-3 1 0,6-9 129,0-6 1,-2-3 39,6-1 0,1-7 23,4-3 0,0-5-18,1-5 1,-1-9 197,1-11 0,-1-4-63,0-6 1,-6-1-17,-3-3 0,-4 2-20,-1 2 0,-7 4 68,-3-3 0,-3 3-105,-2 2 0,-2-1-9,-3 1 0,-3-1-182,-7 1 0,-1 1 72,-4 4 0,4 3-130,-4 6 1,4 2 58,1 3 0,1 3-729,-1 7 0,0 7 898,0 3 0,1 9 0,-1 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5.14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427 74 7569,'0'-10'-187,"0"1"631,0-1 1,0 0 355,0 0-303,0 7 47,0-10-177,0 11 89,0-4 1,-5 19-456,0 6 0,-6 3-54,1 2 1,-3 2-1,-2 9 0,0 2-121,1 7 0,-1-5 156,0 1 0,-4-1 6,-1 5 0,-5-5-306,6 0 0,-1-1 111,6 1 1,4-3 4,0-7 1,0 6 21,-5-1 0,7-6-64,3-9 100,-3 4 1,7-11-367,-4 2-93,3-9 281,2 2 0,2-9 7,3-3 0,-4-3 315,4-7 0,3 1 0,0-1 0</inkml:trace>
  <inkml:trace contextRef="#ctx0" brushRef="#br0" timeOffset="368">45 133 7569,'-15'-7'174,"7"-1"1,1-5-1,2 2 676,0 1-235,0 7-392,5-4 0,2 7 14,3 0 0,-2 3 12,7 7 0,0 2-74,5 12 0,-1 1 8,1 4 1,0 5-158,-1 1 0,6 4 112,0-5 1,4 5-105,-4-4 0,6 2-39,-2-7 0,-1 7-106,2-7 0,-1-3 51,6-2 0,-1-2-126,0 1 1,-1 2-24,-3-6 0,2 0 79,-2-6 0,-4-4-48,-1 0 1,-4-7-43,-1 2-26,-7 3 135,5-6 9,-11 4-31,4-6 0,-6-1-307,0-4-68,0 3 0,-5-6-148,0 3 656,0 3 0,-1-4 0,-2 6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9.52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112 236 7007,'-17'-2'0,"-1"-1"-129,-1-2 199,-1-7 0,7 9 1120,3-7-513,-3 7-402,12-10-164,1 11 0,16-9 0,15 4 88,12-1 1,14-2-132,11-4 1,17-1 15,8 0 1,-41 8 0,1 0-147,0-1 0,2 1 1,2 2-1,0 0 149,-1 0 1,1 0 0,0 1 0,2 0-346,-1-1 0,1 0 0,0-1 0,0 1 230,0 2 0,-1 1 0,-2-1 0,-1-1-6,0 2 1,-2-1-1,0 3 1,-1-1-114,0-2 1,-1 1 0,38 0 46,-5 2 1,-14 0-95,-6 0 1,-7 0 81,-8 0 1,-7 0 255,-12 0 0,-7 2-286,-4 3 486,-9-4 1,-7 8-309,-13-4 0,-8 1 368,-16 4 0,-5 3-357,-10-3 1,-3 3 46,-7 2 0,-5 4 3,1 1 1,-6-1-75,5-4 1,5 0 43,6-1 1,13 1 2,6 0 1,10-5 302,9-1-327,7 1 0,4 3-46,14-3 0,13 2 63,16-8 0,12 6 9,8-5 1,0 5-162,4-5 1,9 0 39,2-5 0,-3 5-148,-2 0 1,-2-1 59,2-4 1,1 0-257,-6 0 0,-1 0 21,-4 0 0,-7 0-419,-3 0 791,4 0 0,-8 0 0,6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2.8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1485 103 7569,'-9'-14'0,"1"-1"160,3 0 6,4 7 0,-6-5 222,7 3-498,0 4 50,0-1 106,7 1 0,1 4-47,7-3 0,4 4 0,2 1 3,2 0 0,2 0 69,4 0 0,0 0-109,1 0 38,-1 0 1,1 0 0,-1 0-34,0 0 1,-1 1 16,-3 4 1,3-2-102,-4 7 0,-3 0-65,-1 5 107,-4-1 1,-6 1 0,0 1 34,1 4 1,-4-4-19,-2 4 1,-4 3 34,-1 1 1,0 2-56,0-1 172,-6 9 1,-2-9 0,-7 11-3,0 0 0,-6 1-91,-4 7 0,3-5 26,-3 1 1,2-1-11,-1 5 0,-4 0 0,12-6 0,-4-3 4,4 1 0,1-6-35,0-1 1,7-1 22,3-8 0,4-1-3,1-4 0,1-2-46,4-3 0,3 1 43,7-6 1,0 0-2,-1-5 1,6 0-3,0 0 1,-1 0-82,-4 0 1,4 0 61,1 0 1,-2-2-29,-8-3 0,3 4 9,-3-4 0,-2 3-49,2 2-99,-7 0 156,3 0 0,-1 7 49,0 3 1,0 8-54,-5 1 1,-5 7 108,0-1 1,-4 4-43,4 5 27,-7 4 1,9 11 0,-5 2 77,1 1 0,2 3-83,5 9 1,0-3-4,0 2 1,0 8-7,0-3 1,0 7-80,0-6 1,5 1 76,0-1 0,7-6-5,-3-9 0,4 2-46,2-7 0,-5-2-35,0-8 28,0-3 0,-2-6 1,-2-3-17,1-2 0,-6 1-3,4-6 0,-3-1 30,-2-4 0,-11-7 115,-4-3 1,-5-3-103,1-2 0,-4 0-16,-7 0 1,1-2 20,0-3 1,-1 2-116,1-7 0,-1 5 37,1-5-131,0 1 1,4-1 0,2 2-154,2 1 0,6-4 347,6 1 0,5-10 0,-2-3 0</inkml:trace>
  <inkml:trace contextRef="#ctx0" brushRef="#br0" timeOffset="205229">162 1676 7262,'0'-8'502,"0"1"-283,0 7-180,0 14 0,2-5 0,1 13 124,2-1-204,0 2 1,-5 1 0,0-1 102,0-2 1,1 5-5,4-1 1,-3-2-136,3 1 0,-4-6-37,-1 2 0,0 1-79,0-1 1,5-1 54,0-4 0,2 0-79,-2-1 0,-4-4-163,4 0 305,3 0 1,0-2-60,7-3-20,0-4 0,-5-2 154,-1-4 0,1-3 0,5-7 0</inkml:trace>
  <inkml:trace contextRef="#ctx0" brushRef="#br0" timeOffset="205484">427 1720 7569,'0'-29'-587,"0"6"0,0-5 788,0 4 1,0 7 22,0 3 1,4 7-69,1-3-83,0 7 1,-3-8-25,3 6 1,-2 0 67,7 5 1,-7 1 11,2 4 1,2 4-35,-3 5 0,6 3 0,-5 2 1,2-1-100,-2 7 1,-4-1 46,4 6 1,-3 1-107,-2 3 0,0-3 22,0 3 0,1-3-72,4-1 1,-3-1 2,3 0 1,-4-1-137,-1-3 0,0-4 157,0-6 0,0-1-40,0 1 129,7-7 0,-5 5 0,4-5 0</inkml:trace>
  <inkml:trace contextRef="#ctx0" brushRef="#br0" timeOffset="205753">59 1867 7569,'0'-8'0,"0"0"67,0 3 26,7 3 0,1-9 1,8 4 141,4-1 0,1 3-105,3-4 0,9 0-87,-3 0 1,2-3-108,-2 7 1,-1-5 71,0 6 0,1-6 141,-1 5 0,4 0-17,-4 5 1,4 0-636,-9 0 1,-2 0 129,-3 0 0,2 0-19,-1 0 1,0 0 156,-6 0 1,-4 0 234,0 0 0,-7 0 0,4 6 0,-7 3 0</inkml:trace>
  <inkml:trace contextRef="#ctx0" brushRef="#br0" timeOffset="206058">103 2029 7475,'-23'0'-11,"2"0"1,6 0 212,1 0 0,1 2 165,3 2 141,3-2-379,7 5 0,2-7-111,3 0 1,5 0 81,9 0 1,4-2-95,6-3 1,6 2-110,-1-7 105,7 0 1,-4 0-1,8 1-153,-1-3 0,1-6 41,4-1 1,-1-1 124,6 5 1,-7 2-189,2 3 1,-5-1-267,-5 6 1,2-5 118,-7 5 1,-1-4-16,-8 4 1,2-2 334,-2 2 0,-4-3 0,0-7 0</inkml:trace>
  <inkml:trace contextRef="#ctx0" brushRef="#br0" timeOffset="213635">1220 1647 7569,'-14'0'-332,"5"-7"1,-2 4 244,6-7 1,-1 5 276,1-5-126,3 1 0,-4-1 0,6 0 119,0-1 0,0 2 100,0 0-76,0-1 0,1-3-49,4 3 0,-3 2 308,3 3-20,-4 3 619,-1-4-998,0 25 0,0-1-101,0 17 0,2-3 96,3 3 1,-4 1-101,4 3 0,-3 8-61,-2-3 1,0 4 107,0-4 0,5 0-34,0 0 1,0-5 47,-5 0 0,0-4-145,0 4 1,0-7 6,0 3 1,0-6-66,0-4 0,1-4-139,4-6-13,-3-1 1,9-4-182,-6 0 1,2-7-162,-2 2 674,-4-3 0,12-9 0,-5-1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8:24.938"/>
    </inkml:context>
    <inkml:brush xml:id="br0">
      <inkml:brushProperty name="width" value="0.1" units="cm"/>
      <inkml:brushProperty name="height" value="0.1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10599 1614 18867,'8'0'520,"-1"0"-430,-1 0-1,-4 0-1049,4 0 810,1 0 150,1 0 0,7 0 0,-1 0 0</inkml:trace>
  <inkml:trace contextRef="#ctx0" brushRef="#br0" timeOffset="4447">21197 1614 18265,'15'0'0</inkml:trace>
  <inkml:trace contextRef="#ctx0" brushRef="#br0" timeOffset="9416">2206 1614 19856,'-9'0'-252,"3"0"-58,6 0 0,0 0 0</inkml:trace>
  <inkml:trace contextRef="#ctx0" brushRef="#br0" timeOffset="10689">4278 1614 19772,'-8'0'528,"2"0"-1346,6 0 818,13 0 0,3 0 0,13 0 0</inkml:trace>
  <inkml:trace contextRef="#ctx0" brushRef="#br0" timeOffset="11616">6365 1614 19934,'9'0'-779,"-1"0"268,-3 0 486,-4 0 25,6 0 0,-1 0 0,3 0 0</inkml:trace>
  <inkml:trace contextRef="#ctx0" brushRef="#br0" timeOffset="12535">8512 1614 19856,'-9'0'-656,"3"0"500,6 0 1,0 0 0</inkml:trace>
  <inkml:trace contextRef="#ctx0" brushRef="#br0" timeOffset="13606">12730 1614 20311,'8'0'-680,"-1"0"466,-1 0 1,3 0 213,5 0 0,1 0 0,0 0 0</inkml:trace>
  <inkml:trace contextRef="#ctx0" brushRef="#br0" timeOffset="15433">14817 1614 19856,'-8'0'-929,"2"0"370,6 0 559,13 0 0,-3 0 0,11 0 0</inkml:trace>
  <inkml:trace contextRef="#ctx0" brushRef="#br0" timeOffset="16467">16919 1614 19609,'-8'0'290,"2"0"0,7 0-283,4 0-215,-3 0 0,6 0 0,-3 0 19,5 0 1,-2 0 188,2 0 0,0 0 0,4 0 0</inkml:trace>
  <inkml:trace contextRef="#ctx0" brushRef="#br0" timeOffset="17470">19139 1614 19856,'-8'0'-316,"1"0"75,7 0 196,13 0 1,-3 0-7,10 0 1,-4 0-398,-1 0 448,-1 0 0,1 0 0,0 0 0</inkml:trace>
  <inkml:trace contextRef="#ctx0" brushRef="#br0" timeOffset="-10486">74 1614 18807,'8'0'466,"-1"0"-614,-7 0 0,6 0 0,3 0 0</inkml:trace>
  <inkml:trace contextRef="#ctx0" brushRef="#br1" timeOffset="27045">45 15 7569,'0'8'-136,"-7"-1"66,6-1 0,-6-3 128,7 7 0,-5-5 28,0 5 1,0 0-27,5 4 1,-4 1-1,-1 0 0,0 1 41,5 4 0,0-2-7,0 6 1,0-4-84,0 4 1,0 1 76,0 4 0,0 5-12,0 1 1,0 6-8,0-2 0,1-2 0,4 2 1,-1 1 2,5 4 1,-5 0 7,1 0 0,1-2-43,-1-2 0,0 7-2,-5-3 0,5-1-25,0-4 1,0 0 18,-5 5 1,4 0-75,1 0 0,0 0 39,-5 0 1,0-4-9,0-1 1,5 0 19,0 5 0,0 0-1,-5 0 1,0-4-40,0-1 1,0-2-4,0 2 0,0 4 31,0-4 1,0-1-12,0 1 1,5-5-3,0 5 1,0-4-10,-5 4 1,1-5-4,4 5 1,-3-4 15,3 4 0,1-6-9,-1 1 0,5-3 19,-5-2 1,5 2 7,-5 4 1,4-4-19,-4 3 1,5-8 8,-5-1 1,5-1 5,-5 5 1,4 1-4,-4-1 1,5 1 0,-5-1 1,5 0-12,-5 1 0,5-2-2,-6-4 0,3 2 19,-2-6 1,-3 4-3,2-4 0,3 1 2,-2-1 1,0-4-8,-5 4 1,0-9 0,0-1 0,0 0 17,0 4 0,0-4 3,0 0 0,0-5-19,0 5 18,0-7 214,0 4-115,0-1-402,0-4-1636,0 4 1922,6-12 0,2-2 0,7-7 0</inkml:trace>
  <inkml:trace contextRef="#ctx0" brushRef="#br1" timeOffset="27973">383 2778 7135,'0'-8'44,"0"2"0,-2 6 63,-3 0 12,4-7 435,-6 5-161,7-4-431,0 6 90,-6 6 0,4-2-19,-3 5 1,-1-4-19,1 5 1,0 2 5,5 7 1,0-1-2,0 7 0,-2 1-7,-3 8 1,4-1 24,-4 6 1,3 0-86,2 5 0,0-5 42,0 1 1,0-1-8,0 5 1,2-5 4,3 0 0,-4-6-2,4 1 0,-3-3 7,-2-1 1,5-1-9,0 0 1,0-4 6,-5-1 0,1-6 0,4 2 0,-3-4 3,3-1 0,-4 0 7,-1-1 1,0-4-44,0 0 1,5-5-21,0 5 0,0-5-118,-5 4 1,0-4 61,0 5 0,2-7-402,2 2 402,-2 4 0,5-1 112,-7 6 0,6 1 0,2 0 0</inkml:trace>
  <inkml:trace contextRef="#ctx0" brushRef="#br1" timeOffset="30727">559 3778 7569,'-8'0'-345,"2"0"738,6 0-338,6-7 1,2 6 7,7-4 0,-5 3-3,0 2 0,-1 0-2,6 0 1,0 0-10,0 0 1,-1 0-17,1 0 1,0 0 1,-1 0 1,3 0 20,2 0 0,-1 0-63,7 0 1,-6 0 24,6 0 1,-1 0 1,6 0 0,-1 0 51,1 0 0,1 0 4,3 0 1,-3 0-67,3 0 1,-1 0-8,1 0 1,-1 0 33,6 0 1,0-5 47,5 0 1,2-1 74,3 1 0,-2-2-156,7-2 1,0-3-4,5 7 0,0-6-5,0 1 1,-1 2 3,1-2 0,0 5 0,1-5-89,4-1 109,-3 4 1,5-4-54,-2 6 0,-3-5 42,2 5 0,4-5-24,2 6 0,-4-3 7,-1 2 0,0 4 1,-6-4 0,9-2-33,-8 2 0,5 0-84,0 5 1,-4 0 81,4 0 1,-2-5-8,1 0 0,-1 1 58,7 4 1,-7 0-44,2 0 0,1-5 1,-1 0 0,1 0 32,-1 5 1,-4 0 8,4 0 0,1 0-6,-1 0 1,1 0 6,-1 0 1,-7 0-14,7 0 0,-5 0-4,9 0 1,-6 0 8,2 0 1,-4 0-9,-1 0 0,5 5 0,0 0 0,1 0 33,-1-5 0,-4 1 1,4 4 0,-2-3-26,2 3 1,-4-2 1,4 2 1,-4-4 1,-1 4 0,1 2-1,4-2 0,-4 1 2,4-1 1,-7-2 7,2 7 1,-3-5 196,7 5 1,4-5-90,2 5 0,-4-7-106,-1 2 1,6 1-12,-1-1 1,6 5 3,-7-5 1,4 0 6,2-5 1,-1 5-192,1 0 1,4 0 163,1-5 0,4 0 48,-5 0 0,7 0-46,-1 0 1,0 0 10,0 0 1,2 0-5,-2 0 1,7 0 15,2 0 1,0 0-1,-5 0 0,4 0-13,-4 0 0,5 0-320,-5 0 1,2 1 303,8 4 1,-6-3 19,1 3 0,2-4 19,-2-1 1,1 0-23,-1 0 1,-3 5 0,3 0 1,4 0 49,1-5 1,-2 0 6,2 0 0,-6 2-82,1 3 0,3-4 1,2 4 0,-3-3-15,-2-2 1,2 5 45,-2-1 0,5 1 33,-5-5 1,5 0-38,-5 0 1,0 0-4,-5 0 0,7 0 24,3 0 0,-2 0 5,2 0 1,-8 0-29,-2 0 0,5 5 4,-5 0 0,6 0 27,-1-5 1,-8 0-10,3 0 41,3 0 0,4 0 5,3 0 1,2 0-86,-7 0 0,1 0 37,0 0 1,-3 0 0,7 0 0,-7 0 10,3 0 0,-5 0-50,0 0 1,4 0 13,0 0 1,0 2-6,-5 3 1,0-4-90,0 4 0,2-3 0,2-2 77,1 0 0,-2 0 6,-7 0 1,2 0-223,-3 0 0,4 0 231,1 0 1,-5 0 1,1 0 0,-1 0 0,5 0 1,-1 1 39,-4 4 1,2-3 0,-5 3-32,2-4 4,1-1 1,0 0 0,-1 0-22,-2 0 15,5 0 1,-10 0 0,3 0 16,-2 0-14,4 0 1,-9 0 0,6 0-75,0 0 69,0 0 1,-4 0-14,1 0 1,-6 0 107,1 0 1,0 2 0,2 1-127,-2 2 27,3 0 1,-10-5-2,6 0 1,-4 0-11,5 0 0,-6 0-1,6 0 0,-5 0 9,4 0 0,-6 0-1,2 0 1,-3 0-25,-3 0 1,1 0 19,0 0 1,0 0 16,0 0 0,-2 0 306,-3 0 0,3 0-299,-3 0 0,-2 0 118,2 0 0,-7 0-135,2 0 0,-1 0 275,1 0 1,-4 0-266,4 0 1,2 0-9,-2 0 1,-3 0 2,-2 0 1,-3 0-8,8 0 0,-9 0 3,0 0 0,-3 0 0,2 0 0,4 0 10,-4 0 0,-1 0 2,1 0 0,-5 0-9,5 0 0,-1 0 0,1 0 1,2 0 2,-7 0 0,7 0-1,-2 0 1,-3 0-18,-2 0 0,2 0 13,-1 0 0,4 0-1,-5 0 0,5 0-27,-4 0 0,5 0-6,0 0 1,-3 0 29,2 0 0,-4 0-4,4 0 1,-2 0-32,3 0 0,1 0 23,-7 0 0,5 0 51,-5 0 1,2 0-31,-1 0 1,-3 5 6,7 0 0,-6 0 11,1-5 0,2 0 6,-1 0 0,4 1-24,-5 4 0,5-3-1,-4 3 1,1-3-3,-2-2 0,-3 0 8,3 0 0,2 0-42,-2 0 1,1 0 29,-6 0 0,5 0-2,1 0 1,-1 4 0,-5 1 1,1 0-1,-1-5 0,-4 0 2,-1 0 1,-1 0 2,2 0 1,1 0 26,-7 0 1,1 0-29,-5 0 1,4 0 67,1 0 0,-1 0-58,-4 0 1,-5 0 2,0 0 0,-1 0 50,6 0 0,-5-5 74,0 0-66,0 1 0,-1 4 81,1 0-67,-7-7 70,4 5 34,-7-4 1,0 4-169,0-3-214,0 4-336,0-6-119,0 1 0,-7 4 647,-2-3 0,-4 3 0,-2 2 0</inkml:trace>
  <inkml:trace contextRef="#ctx0" brushRef="#br1" timeOffset="33833">162 15 6799,'9'0'152,"4"0"-98,-5 0-37,7-7 1,-1 6 33,1-4 1,0 3 0,-1 2 0,3 0-41,2 0 1,-1 0-3,7 0 0,-1 0 1,6 0 1,-4 0-6,3 0 0,-1 0-3,11 0 0,-5 0 9,6 0 1,-1 0-9,5 0 1,0 0 9,0 0 1,2 0-1,3 0 1,-2 0-8,7 0 1,-5 0 13,5 0 0,-2 0-3,2 0 0,3 0-26,-3 0 0,-2 0-4,2 0 1,0 2 12,5 3 0,2-4-6,2 4 0,-2-3 43,2-2 0,-2 5 74,-2 0 1,-1 0-101,1-5 0,5 0 6,0 0 1,1 1 4,-1 4 1,-7-3 4,6 3 0,-1-4 8,7-1 0,-2 0-22,-3 0 1,-2 0-91,6 0 1,-1 0 76,2 0 0,1 0-4,-6 0 0,6 0-4,-1 0 1,-2 0-116,1 0 0,1 0 124,4 0 0,-2 0-15,2 0 1,-8 0-2,9 0 1,-6 0 13,1 0-1,-2 0 0,-3 0 0,1 0 1,4 0 0,3 0 0,-4 0 0,-6 0-41,2 0 1,-7 0 34,7 0 1,1 0-1,-1 0 0,1 2 6,-1 3 0,-4-2-1,4 7 1,-4-7 12,-1 2 1,0 1 2,0-1 0,0 2 6,-1-2 0,1-2 7,0 7 0,1-7-23,4 2 1,-4 2 5,4-3 1,-3 1 1,-3-5 1,6 2-13,0 3 0,4-3-3,-4 2 0,5-2 9,-6-2 1,8 0-7,-3 0 1,-1 0-22,2 0 0,-2 0 2,1 0 0,9 0 15,-3 0 1,2 0 2,-2 0 0,-1 0 1,-4 0 0,0 0-2,1 0 0,2 0-1,1 0 0,1 0 2,-1 0 1,1 0-126,-1 0 0,-1-2 127,-3-2 1,1 2 1,-7-3 1,11 3-3,-5 2 0,4-5-1,-9 1 15,-1-1 0,-2 5 0,1 0-5,2 0 1,1 0 0,-1 0 1,-4-5-7,4 0 0,1 0 1,-1 5 1,1 0 59,-1 0 0,-7 0-27,7 0 1,-7 0-37,7 0 0,1 0 14,-1 0 0,-1 0-1,-4 0 1,0 0 0,0 0 1,-1 0-1,1 0 1,0 0-9,0 0 0,0 5-4,-1 0 1,1 0-16,0-5 1,0 1 141,0 4 1,-5-3-122,-1 3 0,1-4 5,5-1 1,0 5 53,0 0 0,0 0-53,-1-5 1,6 0 3,0 0 0,-4 5-1,-1 0 0,-4 1 4,9-1 0,1-3-46,-1 3 0,5-4 19,-6-1 0,6 2-9,-5 3 1,4-3 26,-4 3 0,5-4-4,-6-1 1,6 0 8,-5 0 0,6 5 2,-2 0 0,-5 0-16,0-5 0,-1 0 2,7 0 0,1 0-7,-6 0 1,4 0-1,-4 0 0,6 0 5,-1 0 1,1 0-8,-1 0 1,1 0-4,-6 0 0,6 0 8,-2 0 1,4 0-2,2 0 1,-2 0-4,-4 0 1,4 0-1,-3 0 1,-2 0 45,1 0 0,-1 0-30,2 0 0,3 0 13,-4 0 0,3 0-28,-3 0 0,2 0 0,-6 0 1,5 0-5,-6 0 0,8 0-2,-3 0 0,2 0 14,-1 0 1,3-2-4,-4-3 1,-1 4-26,2-4 1,0 3-6,4 2 0,1 0 40,-1 0 1,1 0-17,-1 0 0,-1 0 2,-3 0 0,2 0 6,-2 0 1,3-5 1,1 0 0,-1 0-6,-3 5 0,6 0 2,-6 0 0,6 0 36,-7 0 1,4-1-27,2-4 1,-1 3-24,1-3 0,-2 4 7,-4 1 0,4 0-3,-3 0 0,2-5-15,3 0 1,1 0-4,3 5 0,-6 0 18,7 0 0,-12 0-1,6 0 1,2-5 5,4 0 0,-6 0 3,-4 5 1,-1 0 51,6 0 0,-6 0-49,1 0 1,-5 0 4,4 0 1,-6 0-14,2 0 1,1 0 4,-1 0 1,0 0 1,-5 0 1,-2 0 3,-3 0 0,3 0 1,-3 0-53,3 0 40,2 0 1,-1 0-13,1 0 1,-5 0 11,0 0 1,-5 0 0,3 0 0,-1 0 0,-2 0 0,-5 0 0,0 0 1,0 0-9,0 0 1,0 0 108,1 0 1,-6 0-107,0 0 1,-5 0-1,5 0-4,2 0 7,-5 0 0,2 0 4,-4 0 0,-3 0-2,3 0 0,-1 0 0,1 0 0,-3 0 0,4 0 1,-4 0-4,-2 0 1,1 0 1,-1 0 0,0 5 8,1 0 0,-6 0-7,1-5 1,-2 0-1,1 0 0,2 0 8,-6 0 1,6 5-1,-2 0 1,-1 0 11,2-5 1,-6 0 3,6 0 0,-7 0-18,1 0 0,-1 0 1,2 0 0,-4 0-5,4 0 0,-4 0-2,-1 0 0,0 0 1,-1 0 0,3 0 0,1 0-19,1 0 21,1 0 1,-5 0-1,-1 0 0,1 0 0,0 0 0,-1 0-3,1 0 0,0 0 0,-1 0 1,1 0 32,0 0 0,0 0-9,-1 0 0,1 0-17,0 0 1,-1 0 0,1 0 0,0 0-12,-1 0 1,1 0 3,0 0 0,0 0-2,-1 0 1,1 0-37,0 0 0,-1 0-5,1 0 0,0 1 26,-1 4 4,1-3 0,0 4 19,0-6 1,-1 0-14,1 0 1,0 0 0,-1 0 1,1 0 7,0 0 1,-1 0 0,1 0-11,0 0 12,0 0 0,-1 0 22,1 0-26,0 0 1,-1 0-51,1 0 31,0 0 0,-1 0-2,1 0 0,0 0 16,0 0 0,-1 0-3,1 0 0,0 0-11,-1 0 1,1 0-2,0 0 1,-1 0 8,1 0 0,0 0 4,0 0 0,-1 0 21,1 0 0,0 0-23,-1 0 1,-4 0 1,0 0 1,-5 0 30,5 0 1,-5 0-3,4 0 1,-4 0-24,5 0 7,-7 0 41,10 0 0,-9 0-9,5 0-48,-5 0 18,9 0 1,-10 0 6,7 0-14,-7 0 1,5 0-3,-3 0-89,-3 0-218,11 0 161,-12 0-271,6 0-288,0 0 236,-6 0 470,6 0 0,-14 7 0,-1 1 0</inkml:trace>
  <inkml:trace contextRef="#ctx0" brushRef="#br1" timeOffset="35398">21506 294 7569,'0'-10'-202,"0"0"134,-7 7 149,5-3 1,-6 6 376,3 0-144,4 0-105,-6 0 1,2 1 273,0 4-396,0-3 1,5 11 172,0-3 1,0 3-113,0 1 1,0 8-1,0 2 145,0 4-184,-6 1 1,4 2-1,-3 4 179,4 4-207,1 3 0,-5 4-28,0 3 0,0-2 1,5 7 0,0 0 0,-2 5-71,-3 0-21,4 0 1,-6 1 91,7 4 0,-1 3 35,-4 6 0,3-4-67,-3-1 1,-1-4-9,1 5 0,-2-6 12,2 6 0,4-5 1,-4 4 1,2-9-88,-2 5 0,3-7 102,-3 7 1,2-4-96,-2-1 1,3 0 70,-3-1 1,-1 0 0,1-3-19,2-1 17,1-7 0,2 4-5,0-7 1,0 0 8,0 0 1,0-1 5,0-4 0,0 2-39,0-7 0,0 7 29,0-2 0,0-1-15,0 1 0,0-2 0,0 4-34,0-1 41,0-8 0,0 9 34,0-7 0,0 5-4,0-4 1,0 4-15,0-5 0,0 1 0,0-6 0,0 0 0,0 1-104,0-1 93,0 1 0,0-1-68,0 0 1,0 1 52,0-1 0,0 1-5,0-1 1,0 5 3,0 1 1,0-1-9,0-5 0,0 1 7,0-1 0,0-1 4,0-4 0,0-1-39,0-3 1,0-2 33,0 6 0,0-6-103,0 2 1,-2-4 39,-2-1 0,2 0 21,-3-1 0,3-4-21,2 0-17,0-7-1568,0 4-257,0-20 1909,0 3 0,0-11 0,0 6 0</inkml:trace>
  <inkml:trace contextRef="#ctx0" brushRef="#br1" timeOffset="37058">2191 176 7569,'-7'-14'-283,"4"1"-317,-7 3 391,7-3 329,-3 11 1,4-9 0,-1 4-21,-2-1 0,-2 5 277,2-2-289,4-3 4,-6 6 203,7-4 419,0 6 1,-5 11-556,0 4 1,0 9-30,5 1 0,0 2-14,0 3 0,-4 6 2,-1 3 0,0 10-44,5 5 1,0 5-9,0 4 0,0-2-99,0 3 1,0-4 52,0-1 1,0 4-42,0 1 1,5 5 60,0-6 0,4 6-12,-4-5 0,5 6-101,-5-1 1,5-2 103,-5 1 0,4-6 0,-4 2 1,5-4 3,-5-1 1,5 0-77,-5 0 0,5-1 42,-6 1 0,6-5-75,-5 0 1,7-7 49,-3 2 1,0 2-97,0-2 0,-4 2 83,5-2 0,-2-4-16,2 4 1,1-4 144,-6-6 1,2 3-122,-2-3 0,-2 4 55,7 1 1,-7-5-62,2 0 0,2-4 43,-3 4 1,1-5-53,-5 5 0,2-4 5,3 4 1,-4-7 25,4 3 0,-1-4-2,1-2 0,-4 1-8,4-1 1,-2-1-5,2-4 1,-3 2 47,3-6 1,-2 4-57,2-4 48,-3 0 1,4-6 0,-6 1-58,0 0 1,0-5 5,0-1 1,0-4-80,0 5-8,0 0 67,7 5 0,-6-1-8,4 1 1,-3 0-71,-2-1 1,0 1-38,0 0-127,6-1 0,-4 1-559,3 0 859,3 0 0,0-1 0,7 1 0</inkml:trace>
  <inkml:trace contextRef="#ctx0" brushRef="#br1" timeOffset="38122">4322 147 7569,'-8'0'-127,"2"0"1654,6 0-1389,0 7 0,0 1 41,0 6-121,0 1 0,-5 6 0,0 4 89,2 3 0,1 3-46,2 3 0,-2 5-1,-3 10 1,4-1 17,-4 5 1,3 3-58,2 8 1,2-2-120,3 6 0,-2-1 6,7 2 0,-5 3 64,4-4-88,1 4 0,5 7 0,-2-1 88,-3-1 1,1-7-5,-6-1 1,5-2-40,-5 1 1,1 2-81,-1-6 1,-1 1 102,5-1 0,-5-2 1,1 7 1,1-9 78,-1-1 1,2 5-83,-3-6 27,-2-2 0,9 1 0,-6-3-15,-1 3 0,2-3 2,-1 0 1,2-7-17,-2 2 0,-4-8-1,4-2 1,-2 1 13,2 4 0,-2-2-7,7-3 1,-6-1-1,0-4 1,3-3-1,-2 4 7,0-4 1,0-2-1,0-1 8,-2-4 1,0 2 2,2-6 0,-3 6-12,3-1 1,-4-3 3,-1 3 0,0-7 9,0 2 0,0-4 14,0-1-144,0-1 121,0 1-769,0 0-23,0-7-267,0-2 586,0-6 469,7 0 0,1-6 0,7-2 0</inkml:trace>
  <inkml:trace contextRef="#ctx0" brushRef="#br1" timeOffset="39090">6380 191 7929,'0'15'241,"0"0"1,5-6-129,0 1 0,0 5 46,-5 4 0,0 3-63,0-3 1,0 4 22,0 7 1,0 1 26,0 3 0,0 3-8,0 8 0,0 4-41,0 0 1,0 8-87,0 2 0,0 1 34,0 9 0,0-2-91,0 1 1,-5 6 61,0-1 1,-1 2-236,1 9 1,3-1 238,-3 5 1,-1-5-22,1 1 0,0-3 0,5 3 1,0-4 14,0-7 0,0-3-120,0 4 1,0-9 103,0 9 1,0-11-2,0 1 0,1-4-24,4-1 1,-3 0 40,3 0 1,1 0-4,-1-1 1,5-4-13,-5 0 1,5-6-3,-5 1 0,4 1 233,-4-1 0,2-3-236,-2-2 0,-4-6 111,4 11 1,2-7-132,-2 7 1,0-8 5,-5-2 1,0-5 12,0 6 0,0-6-12,0 5 0,0-1 38,0 1 1,-2 2 4,-3-7 1,3-5 1,-2-4 1,2-2 4,2 1 1,0-3-45,0-6 0,0 0 6,0 0 0,0-6-519,0 1 193,0-7-429,0 4 433,6-7 1,1-2-205,3-3 533,3-3 0,2-13 0,7-2 0</inkml:trace>
  <inkml:trace contextRef="#ctx0" brushRef="#br1" timeOffset="40075">8556 103 7569,'-9'-7'42,"3"6"64,6-6 0,2 7-35,2 0 1,-2 2-6,3 3 1,-3 3-4,-2 7 0,0 1 114,0 4 0,0 4-76,0 10 1,0 4 33,0 6 0,0 0-87,0 0 0,0 5 2,0 0 0,0 7-13,0-2 0,-5 4-4,0 6 0,0-3 39,5 2 0,-5 4-9,0 2 1,0 3-1,5 1 0,0-4-1,0-1 1,0 1-42,0 5 0,0-8 9,0-2 1,0-3 28,0-3 0,5 1-39,0 0 1,5 0-67,-5 0 1,0-1 87,-5 1 1,5 7-14,-1 2 0,1-3-19,-5-1 1,0-8 5,0-2 0,0-7-115,0 2 1,0-3 86,0-2 1,0-2 36,0-3 1,0 7 11,0-7 1,0 7 11,0-7 0,0-1 1,0 1 0,0-1 6,0 1 1,0 2-40,0-7 0,-1 0-2,-4-4 0,3-1-13,-3 0 1,4-4-4,1-1 1,0-4-10,0 4 1,0-4 0,0 5 1,0-7-3,0 1 0,0-3 15,0-1 0,0 0-12,0 0 0,0-1-158,0 1 42,0 0 1,1-2-160,4-3-65,-3 3 53,11-5 1,-10 0-218,7-3-250,-7 3 349,10-6 1,-9 4 412,5-6 0,-5 0 0,2 0 0</inkml:trace>
  <inkml:trace contextRef="#ctx0" brushRef="#br1" timeOffset="41017">10658 59 7516,'0'15'-283,"0"1"402,0 4 1,0 2-1,-2 9-15,-3 4 1,3-1-11,-2 10 1,2-6-68,2 11 1,0-7-13,0 7 1,0-3 107,0-2 0,0 2-3,0 3 0,0-4-14,0 4 0,0-1 3,0 1 0,0-2-6,0 7 1,0 0-66,0 5 1,0 0 11,0-1 1,0 3 38,0 2 1,0-2-5,0 3 1,0 1-87,0-1 1,0-1-32,0-4 1,0 0 7,0 0 0,-2-5 95,-3-1 1,4 0-10,-4 1 0,3 1-11,2-6 1,0 5 7,0-5 0,0 7 7,0-3 0,0 5 5,0 0 1,0 1-33,0 0 1,0-5-1,0 0 0,0-2-69,0 2 1,0-3 49,0-7 1,0 0-17,0 0 1,0 0 16,0 0 1,0-5-3,0 1 1,0-3 1,0 2 0,0 2-9,0-7 0,0 1 22,0-6 1,0-1-37,0-4 0,0 2-72,0-6 0,0 1 71,0-1 0,0-4-8,0 4 0,5-4-25,0-1 0,0 0-91,-5-1 0,2 1 111,2 0 0,-2-1-36,3 1-392,-3 0-72,-2-1-591,0 1 102,0-7 1005,0-1 0,6-7 0,2 0 0</inkml:trace>
  <inkml:trace contextRef="#ctx0" brushRef="#br1" timeOffset="42057">12774 191 7388,'-6'-8'-715,"4"1"553,-4 7 850,6-6-230,0 4-7,0-4 0,4 14-337,1 7 1,0 1 72,-5 8 1,0 1-66,0 4 1,0 7 5,0 4 1,0 4-119,0 5 0,0-2 102,0 7 1,0 1-122,0 9 0,0-3 62,0 2 0,0 3 23,0-3 1,0 6-17,0-5 0,0 2-3,0 3 1,0-5-104,0 9 0,0-4 95,0-1 0,0-1-101,0-3 1,0-3 7,0 2 0,0-2 61,0-3 1,5 0 10,0-4 0,0 3-3,-5-3 0,0-2-5,0 2 1,5-2-8,0 2 0,0 3 44,-5-3 0,0-2 17,0 2 1,0-5 32,0 5 0,0-11-72,0 1 1,0-4 6,0 5 1,0-1-39,0 0 1,-5-2-4,0-3 1,0 4 14,5-4 1,-2-1-9,-3 1 0,4-5 8,-4 5 0,3-6 0,2 1 0,0-3-70,0-1 1,0-6 44,0 1 0,0-2 29,0 1 0,0 2-34,0-6 1,0-1-1,0-4 0,2 0-37,3-1 1,-4-4-6,4 0 1,-3-5-175,-2 5-318,6-7 97,3 4 1,0-7 161,1 0 0,-2-7-1165,2-3 1454,3 4 0,-5-14 0,7 4 0</inkml:trace>
  <inkml:trace contextRef="#ctx0" brushRef="#br1" timeOffset="43017">14876 235 7183,'0'-8'-155,"0"2"876,0 6 1,0 16-586,0 4 1,0 11 99,0-2 0,0 7-89,0 8 0,-1 2 3,-4 3 1,3 3-118,-3 7 1,-1 4 66,1 1 1,0 3-4,5-8 0,0 10-17,0-6 0,-5 1-89,0 0 1,0 1 81,5-1 1,-5 1-12,0-1 0,-1-2-19,1 6 1,3-4 1,-3 5 0,-1-1-193,1 6 0,-5-2 209,5-4 0,0 2-48,5-6 1,0 5 7,0-6 0,-5 1-4,1-5 1,-1 0-17,5-1 0,0-4-9,0 0 0,0-5 39,0 5 1,1-6 2,4 0 1,-3-2 32,3-2 0,-4 0-39,-1 1 0,0-1 143,0 0 0,0 0-171,0 0 1,0-2-1,0-2 0,0 0 6,0-5 1,0 4-8,0-5 1,0 5-5,0-4 1,5-1-8,0-5 1,0 1-12,-5-1 0,0 1 27,0-1 0,5 0-4,0 1 1,0-6-15,-5 1 0,5-6 4,0 6 1,-1-7-31,-4 1 0,0-2-83,0-3 0,0-4-87,0 0 0,2-7-747,3 2 45,-3-3 0,9-4 912,-6-3 0,13-3 0,-2-7 0</inkml:trace>
  <inkml:trace contextRef="#ctx0" brushRef="#br1" timeOffset="44027">16949 235 7058,'0'-8'679,"0"2"-558,0 6 126,0-7 288,0 5 352,0-4-890,0 19 0,0-7 121,0 14-73,0-7 1,0 15-1,0-4 65,0 4 1,0 8-19,0 3 0,0 9-20,0 1 1,0 8 2,0 2 0,0 6-122,0 8 0,0 1 21,0-1 1,0 6-22,0-1 0,-2 7-224,-3-2 0,4 4 287,-4 1 0,1-4-2,0-1 0,2-2 8,-3 3 1,3 1-29,2-7 0,-1-3-125,-4-1 0,3-9 138,-3 9 1,4-11 29,1 1 0,0-2-25,0 2 1,0-9 16,0 4 0,0-5 97,0 0 1,0-4-144,0-5 1,0-1 254,0 0 1,1-2-259,4-3 1,-3 4 125,3-4 0,-2-1-113,2 1 1,-3-7 28,2 3 1,-2 1-41,-2-2 1,0 2 21,0-2 0,0-8 0,0 4 1,0-4-29,0 3 1,-2 1 3,-2-1 0,2-1-11,-3-4 1,2-1-66,-2-3 0,3-4-17,-3 4 0,4-4 86,1-1 0,0-5-582,0-1-102,0-5 204,6 2 0,2-6 507,7 0 0,6-6 0,2-3 0</inkml:trace>
  <inkml:trace contextRef="#ctx0" brushRef="#br1" timeOffset="45085">19271 44 7569,'-10'0'134,"1"0"-184,5 0 233,-2 0 0,1 7 0,0 3 1,-1 4-102,1 6 1,3-1-156,-3 11 1,2-4 104,-2 8 1,3 2-71,-3-2 0,4 7 107,1-1 1,0-3-5,0 2 1,0 0 115,0 6 1,0-1-41,0 0 1,0 1-46,0 4 1,0-1-9,0 6 1,-5 0 18,0 4 1,-2 1-54,3 0 1,2 1-4,-3 4 0,2-5-88,-2 0 1,3 4 65,-3-4-77,-3 3 1,6 2 0,-2 1 45,2 2 0,2-5-7,0 2 1,0-4 14,0-1 0,0 0-7,0 0 1,0-2-44,0-3 0,0 3-7,0-3 1,0-2 50,0 2 1,0-6-5,0 1 0,0 1 97,0-1 1,-5 0-20,0-5 1,-1 2 53,1 3 1,1-2-114,-5 7 0,5-6 13,0 1 0,0-7-12,-1 2 0,4-8 4,-4 8 1,3-5-12,2 1 1,0-3 25,0-3 0,0-3-120,0 4 1,5-3 108,0 3 0,2-4-9,-3 3 1,-2-3-7,3-2 1,-3 4 3,-2-3 0,1 2-16,4-7 0,-3-2-3,3 1 1,1-6-11,-1 2 1,0-9 23,-5-1-472,0-7 182,6 4-47,-4-7 4,5 0 119,-1 0-27,-4 0-1634,4 0 1207,1 6 348,1-4 312,7 4 0,-1-6 0,1 0 0</inkml:trace>
  <inkml:trace contextRef="#ctx0" brushRef="#br2" timeOffset="80057">20477 632 7150,'9'0'-628,"1"0"0,-5 0 628,5 0 0,-5 0 0,5 0 0,-6 0 123,6 0 264,-6 0-287,9 0 0,-10 0 123,7 0 128,-7 0 313,3 0-256,1 0-58,-5 0 28,4 0 0,-17 0-239,-4 0 0,-5 2-142,1 3 1,1-4 84,-7 4 1,1-3-132,-6-2 0,1 5 40,0 0 1,1 0-51,3-5 0,-1 4 81,7 1 0,-6 0-21,6-5 0,-1 0-18,5 0 1,1 0-54,-1 0-42,7 0 118,-5 0-9,11 0 1,-4-1-71,6-4 0,6 3-121,4-3 1,3 4 126,2 1 1,4-5 21,1 0 0,6 0 50,-2 5 0,4 0 8,2 0 0,6 0 3,3 0 0,-2 0-32,2 0 0,2 0 11,8 0 1,-5 0 18,1 0 0,-3 1 72,-8 4 0,1 4-53,-6 5 0,-6 1 76,-4 0 1,-2-1-57,-3 1 0,0 0 11,-5-1 0,-2 6-49,-7 0 47,0-1-84,-7-4 0,-1-2 0,-8-2 49,-4-1 0,2-6-13,-6 0 1,4-2-19,-4-2 0,-1-2-10,-4-2 0,1 0 29,4-6 0,-3 1-7,8-6 0,-6 0-10,6 1 16,-1-1-264,5 7 100,7 1-14,2 7 1,6 3 159,0 7 1,0 0-9,0 10 0,0-2-19,0 1 1,0-1-3,0 7 1,-2-7 8,-3 1 1,-5-2 2,-9-3 0,-4 1-15,-7 0 0,1-7 43,0-3 1,-1-4 6,1-1 0,-1 0 20,1 0 0,1-5 99,4 1 1,-2-8-115,6 2 0,1-3 12,4-1 0,5-6-12,0 0 1,7 1-16,-2 4 1,3 5-189,2 0 113,0 1 0,2-4-153,3 3 0,-2-2 13,7 7 1,-5 1-500,5 4 365,0 0 1,4 4-178,1 1 522,-7 7 0,5-4 0,-5 7 0</inkml:trace>
  <inkml:trace contextRef="#ctx0" brushRef="#br2" timeOffset="80476">20418 1205 7569,'10'9'-267,"-1"-5"419,-5-2 0,4-2 657,-3 0-580,-4 0 0,6-2-75,-7-2 0,0 0-67,0-5 0,-7 4 57,-2-5 1,-6 0 17,-5-5 0,4 6 10,-4-1 1,-1 5 4,1-5 0,-4 7-76,4-2 1,1-2-164,4 2 0,0 1 138,1 4 1,4 4-77,0 1 0,7 7-728,-2-2 560,3 3 0,2 1-26,0 1 0,2 0 81,3-1 1,3 1 42,7 0 1,4 0 45,1-1 1,-1-4 21,-4 0 0,-5-5 103,0 5-44,0-7 88,-2 3-38,-2-6 86,-6 0 0,-16 5-160,-4 0 1,-7 0-83,7-5 1,-5 2-172,6 3 1,-1-2-123,6 7 1,-1-5 105,0 4 1,7-4-49,3 5 1,4-5-23,1 5 1,0 0-135,0 4 1,6-4 439,4 0 0,9 0 0,4 4 0</inkml:trace>
  <inkml:trace contextRef="#ctx0" brushRef="#br2" timeOffset="81083">20756 1499 7569,'8'0'1470,"5"0"-1234,-11 0-181,4 0 1,-17 0 126,-4 0 1,-4 0-21,-1 0 0,-3 5 21,-6 0 1,-1 0 10,1-5 1,-2 2-118,-3 3 1,3-4-199,-4 4 0,-1-3-98,2-2 0,0 0 27,4 0-53,7 0 1,-3 0-1,7 0-262,1 0 1,1 0-137,3 6 96,6-4 1,3 5 299,10-7 1,3 0 246,6 0 0,1 0 0,0 0 0,-1 0-58,1 0 1,0 0-5,0 0 1,-1 0 84,1 0 1,0-2 5,-1-3 1,-4 3 377,0-3 48,-7 4 0,5-4 108,-3 0-216,-3 0 1,4 7-325,-6 3 1,0-2 118,0 7-386,0 6 0,0 0 0,0 6 167,0-1 0,5-3 120,0 6 1,0-1-224,-5 2 0,0 2-311,0-2 0,2-2 256,3 1 1,-4-6 82,4 2 1,-3 1 178,-2-1 1,5-6-132,0-4 260,0 0 0,-4-2 108,4-3 295,-3-3-224,4-2-117,1 0 0,-6-2-58,4-3 1,-3 2 138,-2-7 0,0 5-39,0-5 0,-7 2 46,-2-2-253,2-3 1,-6 5 0,2-5 124,-7 3 0,1-1-128,-2 6 0,1 0 60,-2 5 0,4 0-74,-4 0 1,-1 0-18,1 0 1,1 2-157,4 3 1,0 3-226,1 6 0,6 1 47,3 0 0,-2 4-105,2 1 0,0 5 66,5-6 0,7 2-87,3-1 0,3-2 207,1 6 1,8-6 233,2 2 0,-3-4 0,1-1 0</inkml:trace>
  <inkml:trace contextRef="#ctx0" brushRef="#br2" timeOffset="81432">20756 2190 8375,'0'-8'298,"-7"2"0,-2 6-116,-5 0 1,-7 0-173,-3 0 0,-4 4 87,-1 1 0,-2 5-47,-4-5 1,4 2 79,-3-3 0,-2-2-13,2 3 0,-1 2-68,6-3 1,0 1 88,-1-5-254,7 7 0,2-5 1,6 2-101,1-2-268,6 5 343,1-6 1,9 6-50,3-7 0,8 5 67,6 0 1,6 4-6,-6-4 1,6 2 94,-6-2 0,1 1-110,-5 4 291,-1 3 0,1-6 0,-2 4-7,-3-1 0,-4-5 401,-6 5-367,0-1 0,-6 6 39,-4 0 0,-5-5-84,-4-1 1,1 1 14,-7 5 0,1 0-462,-6-1 0,6 1 77,-1 0-611,1-1 1,-1 1 850,1 0 0,0-1 0,-6 1 0</inkml:trace>
  <inkml:trace contextRef="#ctx0" brushRef="#br2" timeOffset="82418">18375 809 7569,'-15'-14'710,"-1"3"0,-4 3-281,-5 1-410,-2 2 1,-3 5 137,1 0 0,-7 0-65,-3 0 0,3 2-166,2 3 1,-2-3 120,1 3 1,6 1-107,4-1 1,6 0 141,-6-5 0,7 0 148,-1 0-100,2 0 24,3 0-21,6 0-142,1 0-124,20 0 1,-3-2 113,10-3 1,2 4-98,3-4 1,3 3 72,1 2 0,5 0-15,1 0 1,5 0-61,0 0 0,-3 0 65,2 0 88,-6 0 1,6 7 0,-8 2-41,-3 5 1,-7 0 20,4 1 0,-12 0-25,2-1 1,-9 1-6,4 0 1,-7-1 37,2 1 0,-5 0 17,-5 0 1,-3-7 20,-7-3 1,-1-4-40,-4-1 3,-2 0 1,-8 0 0,2-1 6,4-4 0,-4-3-4,4-7 1,-3 0 15,3 0 0,3 1 60,6-1-163,0 7 29,1-5 1,5 13-128,5 0 1,2 6-47,2 9 97,0 0 0,0 6 0,0 2 27,0 0 1,0 4 9,0-2 1,-5-2-43,0 1 1,-11-6-20,1 2 0,-9-4 90,-1-1 0,-3-7 143,-1-3 1,0-3-5,-1-2 0,1-2 27,-1-3-9,1-3 0,4-7 0,3 1-69,0-1 1,3-1-14,4-4 1,5 4-46,0-4 0,7 9-210,-2 1 31,4 0-89,1 2 1,6 1-2,4 7 1,3 0-442,2 0 354,-1 7 1,1 1-1,0 7 364,0-1 0,-1 6 0,1 0 0,0-1 0,-1-4 0</inkml:trace>
  <inkml:trace contextRef="#ctx0" brushRef="#br2" timeOffset="82814">17992 1411 7569,'7'8'-8,"-5"-1"0,6-9 549,-3-3 1,-4 2 58,4-7-509,-3 7 1,-4-10 0,-3 3 111,-4-3 0,-5-2-57,0 1 1,-1-1 36,0 0 1,-1 1-21,-4-1 0,4 0 54,-4 1 1,4 5 32,1 4 1,1 4-335,-1 1 1,5 0 74,0 0 1,7 6 171,-2 4 0,4 3-327,1 2 0,0 0-450,0-1 1,1 6 441,4 0 0,3 1 11,7-2 1,0-2 1,-1 2 1,-4-2-106,0-3 1,0-1 271,5-3 0,-6 2-59,1-7 254,-7-1 1,6 1 20,-5 0 176,-2 0-286,5-5 1,-19 0-64,-2 0 0,-4 0 21,3 0 0,-5 0-251,1 0 1,-1 2-41,5 3-89,-6-4 0,10 12 0,-4-3-109,2 3 0,6 2-86,2 0 1,4-1 179,1 1 0,6 1 43,4 4 280,3-4 0,8 5 0,2-6 0</inkml:trace>
  <inkml:trace contextRef="#ctx0" brushRef="#br2" timeOffset="83058">18448 1793 7569,'15'-6'1269,"0"-2"-1057,-7 0 1,-3 1-55,-10 7 0,-3 0-38,-7 0 0,-2 2-153,-2 3 1,-4 1 96,-6 4 0,-1-2-66,1-3 0,-2-3-1,-4 2 1,3 3 39,-7-2 1,1 0-209,-1-5 0,1 1 20,4 4 1,3-3-144,-3 3 0,4-4-7,6-1 0,-2 0-162,6 0 1,0 0-171,6 0-28,-1 0 661,7 0 0,8 0 0,8 0 0</inkml:trace>
  <inkml:trace contextRef="#ctx0" brushRef="#br2" timeOffset="83192">18022 1823 7569,'15'0'504,"-2"1"-137,-4 4-76,4-3-216,-11 11 1,10-5-71,-8 7 0,1 0-242,-5-1 0,5 1-20,0 0 1,0-1-309,-5 1 0,0 5 565,0-1 0,0 1 0,0-5 0</inkml:trace>
  <inkml:trace contextRef="#ctx0" brushRef="#br2" timeOffset="83457">18110 2278 7979,'0'-14'182,"-5"-1"-516,0 0 0,0 1 472,5-1 0,-5 0 607,1 1 1,-3 4-495,2 0 0,-1 5-153,-4-5 0,-8 5 77,3-4 1,-3 5 2,3-1 0,-4 4-21,-1 1 0,-4 0-39,4 0 1,-4 0-3,4 0 0,-1 5-102,1 0 1,6 6-220,-1-1 1,0 5-13,5 4 0,4-3-196,1 4 0,3-2 63,2 2 1,2-4-260,3 4 1,8 1 6,6-2 1,6 1 310,-5-5 1,6 1 290,-2 4 0,4-11 0,8 18 0,1-11 0</inkml:trace>
  <inkml:trace contextRef="#ctx0" brushRef="#br2" timeOffset="83773">18433 2514 7569,'9'0'522,"-3"-7"146,-6 5 0,-11-4-331,-4 6 1,-10 0-163,1 0 1,-5 5-194,-6 0 0,3 1 18,-8-1 0,3-3 91,-2 3 0,-4-2 22,4 2 0,1-3 2,-1 2 1,8 3-9,2-2 0,1 5-26,8-5-287,1 6 1,11-3-311,3 7 1,6-5 170,9-1 0,2 1 164,12 5 0,-1-2 203,2-3 0,1 3-27,-7-3 0,6 1 131,-6-1 0,-1 3 225,-8-3 132,3 3 0,-11 2-188,3-1 1,-4 3 125,-1 2 0,-11-3-403,-4 4 1,-9 1 118,-1-1-549,-9 0 1,3-6-1,-3 1 250,3 0 0,-4-1 195,1 1-33,6 0 0,0-1 0,6 1 0</inkml:trace>
  <inkml:trace contextRef="#ctx0" brushRef="#br2" timeOffset="84808">16229 867 7569,'0'-8'316,"-2"-3"470,-3 6-592,3 0 0,-12 5-49,-1 0 0,-1 2 7,-9 2 1,-6-2 14,-8 3 1,1-3-35,-1-2 1,0 5-4,-5-1 1,1 1 43,4-5 1,-2 0-8,7 0 0,-5 0-150,5 0 1,4 0 21,6 0 0,6-5-71,-2 1 0,9-1 79,1 5-260,7 0 58,-4 0-37,20 0 1,2 0 104,9 0 0,4 0-47,-3 0 0,2 0 85,3 0 1,4 0 6,0 0 0,6 0 83,-6 0 0,7 1-54,-2 4 0,-2-3 81,3 3 1,-8 3-80,3 2 0,-6-2 25,-4 2 0,-4-1 29,-7 6 1,-5-5-36,-4 0 1,1 0-19,-1 4-5,0 1 1,-12 0-8,-2-1 0,-5-5 3,0-5 1,-3-2-4,-2-2 1,1 0 20,-7 0 0,6 0 1,-6 0 0,7-6 11,-1-4 1,-3-3 4,3-2 0,-1 0 10,6 1 1,-1 0 14,0 5 13,7-4-188,-5 11-66,11-5 0,-4 14 144,6 3 0,0 9 28,0 6 0,-2 3-55,-3 1 0,2 0 45,-7 1 0,0-1-22,-4 1 1,-6-3 18,0-2 1,-4-2 102,4-4 0,-6-7-48,2 2 0,1-9 84,-2 0 1,6-3-49,-6-2 1,6-7 99,-6-2 1,7-4-65,-1-2 0,2-2-20,3-2 1,4 1-155,0-7 0,7 7 50,-2-1 1,3 3 31,2 1 1,0 0-79,0 0 1,0 6-194,0-1 0,2 7 181,3-2 0,3 3 15,7 2 0,-1 7-573,1 2 0,0 4-5,-1 2 1,1 0 658,0 0 0,-5 1 0,-1 3 0,0-2 0,0 2 0,4-2 0,-4 4 0,5 2 0</inkml:trace>
  <inkml:trace contextRef="#ctx0" brushRef="#br2" timeOffset="85176">15758 1485 7569,'8'8'374,"-1"-2"97,-7 1-276,0-5 0,0 2 218,0-8-281,-7-5 0,4 0 15,-7-1 1,0 0 74,-4-5 1,-6 1-28,1-1 0,-3 5-12,3 0 1,2 2-48,-2-2 1,2 4-134,3 6 0,-1 0 30,0 0 0,6 0-168,-1 0 1,7 1 43,-2 4 0,3 4-201,2 5 1,0 1 1,0 0 0,8-1 57,7 1 0,0 5 27,4-1 1,2 1 145,-1-5 0,0-2-16,-6-4 1,-1 4-46,-3-3 1,2-2-120,-8 2 678,8-7 33,-10 4-103,4-7-228,-6 0 1,-6 5-77,-4 0 0,-3 1-61,-2-1 1,-5-2 1,1 7 0,-1 0 42,5 5 1,-4-1 37,-1 1-663,1 0 1,6 0-59,3-1 1,3 1 82,7 0 0,0-1 278,0 1 0,8 0 275,7-1 0,6 1 0,9 0 0</inkml:trace>
  <inkml:trace contextRef="#ctx0" brushRef="#br2" timeOffset="85417">16258 1911 7569,'8'-8'213,"-1"1"-21,-7 7 1,-7 0-96,-3 0 0,-4 0-78,-6 0 0,-3 5-13,-6 0 1,-2 5 75,-4-5 1,3 5 81,-7-6 1,1 3-114,-1-2 1,1-3 2,4 2 1,-2 3 46,-3-2 1,3 1-167,6-1 0,-2-3-365,2 3 1,-2 1 23,7-1 0,4 0-714,1-5 743,4 7 377,8-6 0,1 6 0,7-7 0</inkml:trace>
  <inkml:trace contextRef="#ctx0" brushRef="#br2" timeOffset="85567">15788 1984 7569,'14'0'0,"-4"0"823,0 0-542,-7 7-107,4 1 0,-7 7-517,0 0 0,0 4-21,0 1 0,0 4-180,0-4 0,0 6 325,0-1 0,0-3 219,0 3 0,0-1 0,0 6 0</inkml:trace>
  <inkml:trace contextRef="#ctx0" brushRef="#br2" timeOffset="85792">15832 2425 7569,'0'-14'0,"0"-1"0,0 5-157,0 0 896,0 1-116,0 0-416,0-4 1,0 10 139,0-7-177,-7 7 1,-1-8 6,-7 6 0,1 0-24,-1 5 0,0 0-52,0 0 1,-1 1-100,-3 4 1,1-1 31,-7 5 1,7 1-94,-1 5 1,2 0 79,2-1 1,1 1-530,-1 0 0,7 4-800,3 1 0,3 0 792,2-6 1,2 1 515,3 0 0,10 6 0,7 2 0</inkml:trace>
  <inkml:trace contextRef="#ctx0" brushRef="#br2" timeOffset="86150">16140 2661 7569,'18'0'1044,"-3"0"-405,-10 0-423,8-7 1,-13 5-11,0-2 0,-7 2-94,-7 2 0,-3 5-91,-2 0 1,-11 5 133,-9-6 1,2 6 7,-3-5 0,1 5 20,-5-5 1,0 1 22,0-1 0,5 2-373,0 3 1,6-2-41,-1-3 1,4 1 82,6 4 1,-1-2-243,11-3 114,-4-3 0,16 6 84,-3-3 0,5-4-20,5 4 0,8 2 24,7-2 0,4 5-4,-4-6 0,4 6 134,-4-5 1,4 7 143,-4-3 0,-1 0 62,-4 0 0,0-1 90,0 2 0,-6 3 126,1-3 0,-7 3 218,2 2-150,-3 0 1,-4 4-183,-3 1 1,-4-1 47,-11-4 0,2 0-562,-6 0 0,-1-1-268,-4 1 0,1 0 455,3-1 0,-1 1-619,7 0 1,-6-2 671,6-3 0,-1 3 0,5-5 0</inkml:trace>
  <inkml:trace contextRef="#ctx0" brushRef="#br2" timeOffset="87219">13965 823 7569,'0'-8'0,"-2"-3"0,-3 6 0,-3 0 166,-7 5 0,-6 0 223,-3 0 0,-6 0-368,-4 0 0,-3 5-35,-8 0 1,-4 4-11,0-4 0,0 0 88,5-5 0,5 0-2,0 0 0,6 0 15,-1 0 0,9 0 109,6 0 254,3 0-340,7 0 0,4 0-147,10 0 0,5 0 30,10 0 0,4 0-61,11 0 1,0 5 105,5 0 0,7 0-80,-3-5 1,5 2 72,0 2 0,2-2-35,3 3 0,3-3 75,-3-2 0,3 0 48,2 0 1,-12 5 56,-3-1 0,-5 8-41,1-2 0,-11-2-62,-9 2 1,-4-1-37,-1 6 0,-7-5-86,-3 0 168,-4 0-81,-1 4 1,-11-4 17,-4 0 0,-9-7-14,-1 2 0,-3-5-84,-1-5 1,-5 2 13,-1-7 0,-1 0 2,2-4 0,3-1 14,-3 0 0,3 2-10,1 3 1,8-3 13,2 3-24,4 4-164,1-1 0,7 14 38,3 3 0,3 4 59,2 6 0,0-2 92,0 6 0,0-1-2,0 2 0,-1 3-13,-4-4 0,-5 2 80,-10-1 0,-3-4-61,-6-6 1,-2-1 23,-3 1 0,1-7-7,-6-3 0,5-3 29,-6-2 1,8-2 71,-3-3 0,4-3-105,2-7 0,1 1 7,4-1 0,2-1 44,8-4 0,6 4 98,3-4 1,-2 4-175,2 1 1,0 0-124,5 1 1,2 4 65,3 0 1,3 7-95,7-2 0,-4 3-293,4 2 1,-4 0 63,9 0 0,-2 2-89,1 3 0,-2 3 191,2 7 1,3-1 302,-3 1 0,7 6 0,-3 2 0</inkml:trace>
  <inkml:trace contextRef="#ctx0" brushRef="#br2" timeOffset="87607">13730 1411 7569,'10'8'593,"-1"-3"-19,-5 3-162,9-6-45,-12 5-220,6-7 1,-9-2-50,-3-3 0,-5-1 107,-9-4 0,1-3 0,-7 3 0,1-3 45,-5-2 0,-1 0-23,1 1 0,4 6-208,1 3 1,6-2 61,-2 2 0,4 0-83,1 5 0,2 2-46,3 3 1,-1 3-206,6 7 1,0-4 105,5 4 0,7-4-28,2 9 1,9-4 38,2-1 1,1 5 35,-1-1 0,-2 1 75,6-6 1,-6 1-28,2 0 1,-4-5 16,-1-1 0,0-4 51,-1 5 1,-4-7 32,0 2 39,-7-3 176,10-2-128,-11 0 0,-12 5-246,-10 0 0,-7 5 92,7-6 1,-4 8 46,4-2 0,-5 1-311,6-1 0,-6 3-463,6-3 1,1 3 281,8 1 0,-1 1-178,6 0 1,0-4 640,5 4 0,6-10 0,9 21 0,8-10 0</inkml:trace>
  <inkml:trace contextRef="#ctx0" brushRef="#br2" timeOffset="87857">14303 1911 7569,'8'0'614,"-1"-7"-745,-7 6 1,-2-6 294,-3 7 1,-5 0 394,-9 0 1,1 5-362,-7 0 0,-1 7-300,-8-3 1,1-1 194,-6 2 0,0-6-3,-5 0 1,0 3 17,-1-2 0,-4 1-60,0-1 1,1-3-4,3 3 0,1-4-129,0-1 1,2 0-229,3 0 1,-1 0-15,11 0 0,-2 0-237,11 0 1,1 0-797,4 0 1359,7 0 0,1 0 0,14-6 0,1-2 0</inkml:trace>
  <inkml:trace contextRef="#ctx0" brushRef="#br2" timeOffset="88026">13818 1882 7569,'8'0'804,"5"0"1,-10 0-465,7 0 1,-7 6-175,2 4 0,-3 5-111,-2 4 0,5 4-43,0 6 1,0 1-240,-5-1 0,0 1-579,0-1 0,0 4 471,0-4 1,0 7-280,0-11 0,0 6 381,0-7 0,-2-1 233,-3 1 0,4 1 0,-6 4 0</inkml:trace>
  <inkml:trace contextRef="#ctx0" brushRef="#br2" timeOffset="88248">13877 2455 7569,'8'0'-360,"5"0"0,-11-7 729,2-2 0,-2 0 329,-2 0-515,0-1 1,0-5 11,0 0 0,-2 2 4,-2 3 1,-5-1-13,-5 6 1,2-5 73,-2 5 0,2-4-66,-7 4 0,-4 0 14,-2 5 1,2 0-90,-1 0 1,1 0-112,-2 0 0,-1 6 130,7 4 1,-3 3 39,3 2 0,4 0-418,0-1 1,2 1-605,9 0 1,-1-1 590,5 1 1,3 5-223,7-1 0,1 1-544,14-5 0,-1-1 1018,6 1 0,-1 0 0,7-1 0,1 1 0</inkml:trace>
  <inkml:trace contextRef="#ctx0" brushRef="#br2" timeOffset="88598">14288 2675 7569,'10'0'1146,"0"0"-556,-7 0 134,4 0-550,-20 0 1,-4 0-32,-12 0 1,-2 5-89,-3 0 0,1 7 78,-6-3 0,-1-2 7,-4-2 0,0 1 1,0-1 1,0 0-149,0-5 0,2 2 54,2 3 1,0-4-191,5 4 0,7-2 158,9 2 0,3-3 152,1 3-1192,7-3 759,1 4 0,19-3-44,2 7 0,9-5 59,-3 5 0,6-5-4,-2 5 1,4-1 186,2 6 0,-3-2 67,-2-3 1,1 3-103,-7-3 1,1 3-13,-5 2 1,-5-6 669,-1 1 0,-5-5-276,1 5 1,-4-5 230,-1 5 0,-8-7-132,-7 2 1,-6 1-70,-8-1 1,-1 5-205,1-5 0,-5 5-222,-1-5 0,1 6-171,5-1 0,-4 3-430,4 2 0,-4-1-596,8 1 1314,4 0 0,-7-1 0,6 1 0</inkml:trace>
  <inkml:trace contextRef="#ctx0" brushRef="#br2" timeOffset="89609">11966 691 7166,'-15'0'-939,"-1"0"664,-4 0 533,4 0 0,-18 5 558,-1 0 0,-1 5-527,-3-6 0,0 3-184,-5-2 0,5-3-45,-1 2 1,3 3 66,-2-2 1,-2 0 105,7-5 0,4 0-51,6 0 1,6 0 57,-2 0-164,4 0 34,8 0-269,1 0 0,9-2-36,3-3 109,3 4 0,8-6 0,4 7 48,4 0 1,4-2-4,1-2 0,6 2 17,-1-3 0,7 3-10,-2 2 1,5-1 19,5-4 1,-2 3 6,7-3 1,-6 4 78,1 1 1,-5 1-91,-5 4 106,-3 3 0,-7 7 1,-1 0-51,-3-1 1,-4 6-21,-6 0 1,-2 4 7,-4-4 0,-2-1 6,-7-4 1,-2 0-31,-3-1 1,-4 0-3,-11-5 1,-1-2 11,-4-7 1,-3 0 18,4 0-50,-10 0 1,3-2-1,-4-3 21,4-4 0,7-5-7,-1 0 1,6-1 10,-6 0 1,7 2 1,-1 3 0,7-1-104,2 6-13,7 0-377,-10 5 311,11 0 0,-6 7 69,3 3 0,4 4 31,-4 6 0,-3-2-18,-2 6 0,-5-6 48,-4 2 0,-3 1 9,-2-1 0,-4-1-8,4-4 1,-6 0 100,-4-1 0,3-5 16,-3-4 1,3-4-42,1-1 102,1 0 1,6-1-1,2-4 125,-1-5-95,6-3-150,-5-8 2,6-2 1,7-5-100,3 3-105,3 4 0,2 6-141,0 1 1,5 4 65,0 0-111,7 7 1,-4-4 0,7 7-35,-1 0 1,-2 0 407,2 0 0,-2 7 0,7 3 0,-2 9 0,-3 4 0</inkml:trace>
  <inkml:trace contextRef="#ctx0" brushRef="#br2" timeOffset="90019">11687 1382 6949,'0'-10'590,"0"0"0,-2 0-186,-3-4 0,2 1-281,-7 3 1,0-3 56,-5 3 0,-4-3 7,-1-2 0,-4 2-20,4 3 1,-4-1 22,4 6 1,-4 0-96,4 5 1,-5 0 113,6 0-341,-1 7 1,6-1 0,-1 7-24,0 2 0,7-4-138,3 9 0,3-4 208,2-1 1,0 0 24,0-1 0,7 1-44,3 0 0,4 0-233,6-1 0,-4 1 204,4 0 1,-2-2 9,2-4 0,-4 0 194,4-4 1,-9-4 35,-1 4 1,-2-2 102,2 2-156,3-3 145,-12 4-179,6-6 201,-7 0-255,-13 7 0,1-4-117,-12 7 1,6-5 34,-2 5 1,4-5-184,1 4 0,1 0 20,-1 0 0,2 4-94,3-3 0,-1 3 86,6 2 1,0 0 286,5-1 0,1-4 0,4 0 0,4 6 0,5 7 0</inkml:trace>
  <inkml:trace contextRef="#ctx0" brushRef="#br2" timeOffset="90284">12245 1779 7569,'0'-8'-45,"0"-1"-115,0 4 1,-2 4 245,-2-4 0,-6 3 461,-10 2 0,2 2-316,-6 3 0,-2-2-196,-9 7 1,-2-5-114,-7 5 1,3-6 205,-3 6 0,3-5 125,-8 5 0,3-7-164,2 2 1,2 2-109,2-2 1,0 1-17,5-1 1,-4-3-210,5 3 1,4-4 187,6-1 0,6 0-186,-2 0 0,9 0-1100,1 0 744,7 0 316,-4-6 0,14-1 282,3-3 0,9-3 0,4 5 0</inkml:trace>
  <inkml:trace contextRef="#ctx0" brushRef="#br2" timeOffset="90426">11775 1779 7569,'14'0'309,"1"0"-73,0 6 0,-5-3 190,-1 7-343,-5 0 1,2 10-128,-6-1 1,0 1-470,0-5 0,0 4 225,0 1 1,0 4 32,0-4 1,-1 1 64,-4-1 0,3-4 190,-3 4 0,-3-4 0,0-1 0</inkml:trace>
  <inkml:trace contextRef="#ctx0" brushRef="#br2" timeOffset="90668">11863 2234 7569,'2'-13'180,"2"3"276,-2-3-64,5 5-1,-7-6-208,-7-1 1,-1 2 91,-7 3-110,-6-3 1,5 11-1,-6-4 64,1-1 1,-2 6-35,-6-4 0,1 3-54,4 2 1,-4 0-122,3 0 1,3 7-31,-3 2 1,7 4-244,-2 2 0,4 0-386,1 0 1,7-1 341,3 1 1,4 5 98,1-1 0,1 1-194,4-6 0,5 6-388,10 0 0,3-1 780,6-4 0,0 5 0,1-1 0,6 1 0,1-6 0</inkml:trace>
  <inkml:trace contextRef="#ctx0" brushRef="#br2" timeOffset="91016">12113 2499 7569,'19'0'16,"1"0"1,-5 0 238,-5 0 287,-7-7-91,3 6 0,-12-6-199,-4 7 0,-10 5-72,-4 0 1,-4 2 0,-1-3 0,-6 0 2,1 6 1,-7-6 10,2 6 1,2-5-45,-3 5 1,6-5-12,-5 5 1,6-5-103,-1 4 0,9 0-217,6 0 0,2 3-290,3-7 1,6 1 142,3-1 1,3-2-48,2 7 0,2-7 136,3 2 0,4 2-37,11-2 0,1 5 147,4-6 1,-2 6-16,-4-5 1,-1 5 47,7-5 1,-3 6 179,3-1 1,-4-2 191,-6 2 1,0 0-51,-1 5 1,1-1 122,0 1 0,-7-4-91,-3 4 1,-4-4 58,-1 9 0,-3-4-94,-7-1 0,-1 0-51,-14 0 0,1-1-54,-5 1 1,-6 0-110,1-1 1,-5 1-488,4 0 1,3-1-164,7 1 0,-1 0-1247,7 0 1887,-1-1 0,-1 1 0,-2 0 0</inkml:trace>
  <inkml:trace contextRef="#ctx0" brushRef="#br2" timeOffset="92017">9893 632 8197,'-10'5'411,"1"0"0,-8 6-321,-7-1 1,-4 3-119,-1 2 1,-1-5 80,1 0 0,-5-7-96,-1 2 0,1-4 118,5-1 0,-2 0 5,-4 0 0,9 0-54,-3 0 1,7 0 53,-2 0 1,8-1-34,1-4-16,0 3 15,14-4-65,-6-1 0,9 5-161,3-2 0,9 2 157,11 2 0,-1-5 14,6 0 1,-3 0-136,13 5 0,-1 0 47,5 0 0,2 0 69,3 0 0,-2 5 14,7 0 1,-8 5 78,-2-5 1,-2 6-51,-7-1 0,-6 3 84,-5 2 0,-6-1-83,2 1 1,-9-2-1,-1-3 1,-6 3 14,0-3 1,-2-2 31,-2 2 0,-6-7 3,-4 2 1,-10 2-39,-4-3 1,1 1 3,-2-5 1,2 0-36,-1 0 0,-4-1-1,4-4 1,2 2 70,3-7-68,-4 6 1,7-7-425,-4 6 126,10 0 180,4 5 1,6 2 36,0 3 0,0 5-11,0 9 1,-5-1 47,0 7 0,-2-6 3,2 6 0,-4-6-11,-11 6 0,-3-7 84,-6 1 1,-1-2 11,1-3 1,-5-5-24,-1-4 1,-4-4-20,5-1 0,-2 0 53,2 0 0,3-6 97,-4-4 1,6-3-113,4-2 1,3 0-13,2 1 0,9-1 24,-4 0 1,8 1 31,-3-1-637,7 0 410,-3 0 0,7 2 99,4 4 1,3 2-227,7 7 1,0 0-356,-1 0 0,1 2 168,0 3 458,0-4 0,6 12 0,2-5 0</inkml:trace>
  <inkml:trace contextRef="#ctx0" brushRef="#br2" timeOffset="92419">9643 1382 7747,'0'-10'210,"0"0"1,-1 2-297,-4-2 1,2-3 162,-7 3 0,0 2 212,-5-2 0,-1 2-79,-4-2 0,4-3-76,-4 4 0,-2 2 95,-3 2 1,4-1-122,1 1 1,-1 0-1,1 5 1,1 1 38,4 4 1,7-1 6,3 5 1,3 1-446,2 5 0,0 0-27,0-1 1,2 1 215,3 0 0,3-1 119,7 1-262,-1 0 0,1 0 85,0-1 161,0 1-101,-1 0 30,-6-7 158,-1-2 0,-7-4 39,0 3 0,-2-4-16,-3 4 1,-3 4-118,-6 0 0,-3 0-141,-2 0 0,2 1 3,-2 5 0,-1-5-225,5-1 0,-3 1 208,9 5 0,-3 0 83,2-1 1,4 1-722,6 0 428,0-1 0,6 1 371,4 0 0,10-1 0,3 1 0</inkml:trace>
  <inkml:trace contextRef="#ctx0" brushRef="#br2" timeOffset="92675">10055 1793 7569,'8'0'15,"0"0"-331,-3 0-74,-3 0 1493,4 0-760,-19 7 0,2-4-97,-14 7 0,1-7-78,-6 2 1,1 2-46,0-2 0,-7 4-9,-3-4 1,-4 2 5,-1-2 1,0-4-14,0 4 0,1 2 20,4-2 0,-3 0-297,2-5 1,5 1-51,0 4 1,4-3-398,2 3 0,1 1 123,4-1 0,7 0-687,7-5 735,1 0 446,0 0 0,3 0 0,6 0 0</inkml:trace>
  <inkml:trace contextRef="#ctx0" brushRef="#br2" timeOffset="92849">9717 1823 7569,'15'-7'219,"-7"6"-83,-2-6 1,-6 14 279,0 2 0,0 6-382,0 5 1,0-2-370,0 6 1,-5-4 29,0 4 1,-1-4-141,1 4 0,2 1 223,-7 4 1,7-4 30,-2-1 191,-3-6 0,-1 10 0,-5-5 0</inkml:trace>
  <inkml:trace contextRef="#ctx0" brushRef="#br2" timeOffset="93102">9746 2308 7569,'0'-10'-135,"0"0"0,0 0 461,0-4 1,0 4 26,0 0 0,-1 2 35,-4-2 0,1-3-117,-5 3 1,-1 2-64,-5-2 0,-1 5-25,-4-4 1,2 4 22,-6-5 1,4 7-1,-4-2 1,-1 3-121,-4 2 0,4 0-25,1 0 0,4 7-120,-4 3 0,1-2-200,-2 1 0,4 6-29,6 5 0,2-1-265,4-4 0,2 5 160,7-1 1,0 6-220,0-6 0,7 6 205,2-6 0,9 3 79,2-3 1,6-2 327,-1 2 0,2-4 0,3-5 0,6 9 0,1-2 0</inkml:trace>
  <inkml:trace contextRef="#ctx0" brushRef="#br2" timeOffset="93460">10011 2558 7569,'15'0'441,"-1"0"711,-6 0-477,-1 0-491,-20 0 1,-3 0-70,-14 0 0,-4 5-91,0 0 1,-6 1 79,6-1 1,-7-3 18,2 3 0,1 1 42,-1-1 0,7 1-66,-3-1 0,6-3-105,4 3 1,-1-3-30,7-2-313,-1 6 328,5-4 1,7 6 86,3-3 0,5-4-627,5 4 1,3 2 101,7-2 0,1 5 143,4-6 1,-2 8 88,6-2 0,-4-2 85,5 2 0,-7-2 12,1 2 1,-3 3 171,-1-4 29,0 5 272,0 0 49,-7 1 1,-8-2-196,-10-3 1,-5-2 79,-4-3 1,-4-2-91,-7 7 1,1-2-20,0 2 1,-6 3-61,1-3 0,0-2-13,4 2 0,6 0 62,-1 4 1,6 1-20,-6 0 0,9-1-1761,1 1 1622,0 0 0,14 6 0,-6 2 0</inkml:trace>
  <inkml:trace contextRef="#ctx0" brushRef="#br2" timeOffset="94552">7571 632 7569,'14'0'0,"-4"0"-210,0 0 45,-7 0 177,4 0 661,-1 0-51,-4 0-441,5 0 1,-14 5-27,-3 0 0,-8 0-2,-1-5 0,-7 0-8,1 0 0,-8 1-1,-1 4 1,0-3-70,4 3 1,-4 1-52,0-1 1,0 0-71,4-5 1,2 0 43,4 0 0,-2 0-66,6 0 1,1 0 24,4 0-86,7 0 141,1 0-20,7 0 1,12 0-162,2 0 0,9 0 10,-3 0 1,7 0 118,3 0 1,-1 0 17,6 0 0,2 0-12,2 0 0,1 0 5,4 0 1,-2 0 3,12 0 0,-5 0-13,5 0 0,-7 0 20,2 0 0,-10 7 137,-4 3 1,-6-2-69,-4 2 1,-4-1-20,-6 6 0,-7-5 82,-3 0-50,-4-1 1,-1 6 9,0 0 0,-8-5 6,-7-1 0,-1-5-70,-8 1 1,4 1-8,-5-1 0,1 0 35,-5-5 1,4 0-46,1 0 0,4 0-62,-5 0 0,8-5 57,-3 0 0,4-5-27,1 5-66,0 1-195,7 4 276,-5 0 1,11 1-1,-3 4 0,9 3-127,1 7 0,-1 0-21,-4-1 1,0 1 164,0 0 1,0-1-28,0 1 0,-8 0 79,-6 0 0,-8-1-65,-7 1 1,0-5 85,-1 0 1,1-7-49,-1 2 0,-1 1 4,-3-1 0,8 0 68,-3-5 1,4-2-49,1-2 1,2 0 82,8-6 0,1 1-57,3-6 1,-2 5 15,7 0 0,1 1-78,4-6 1,0 0-3,0 0 1,0 6-38,0-1 0,4 5-157,1-5 0,7 7-139,-2-2 1,3 3 1,1 2 24,1 0 0,-5 0-10,0 0 0,-5 2-119,4 3 1,-5-2 431,0 7 0,5 0 0,-1 4 0,7 1 0</inkml:trace>
  <inkml:trace contextRef="#ctx0" brushRef="#br2" timeOffset="94969">7571 1382 7500,'0'-15'-19,"0"7"0,0-5 513,0 3 0,-5 2-257,0-2 1,-6 2-104,1-2 0,-8-3-46,-2 3 0,-4-3-31,4-1 1,-6 4 205,1 0 0,-2 5 125,-3-5-244,1 7 0,4-4 0,1 7-12,-2 0 1,5 0-84,1 0 1,5 7 85,5 3 1,4 3 10,6 2 0,0 1-232,0 3 1,2-2-538,2 2 0,6-2 312,10-3 1,-2 1-27,6 0 317,-6-7 0,8 5 0,-6-5-39,-2 0 0,3 1 13,-1-5 1,-1-2 32,-4 3 0,0-3 245,0-2-225,-1 0 153,1 6-114,-7-4-28,-1 4 19,-7 1 0,-7-4-23,-3 7 0,-8-5 2,-1 5 0,-3-1-152,3 6 0,-2-5-213,-4 0 1,-1 0 60,6 4 0,1-4-89,4 0 0,2 0-140,3 4 1,4 1 516,6 0 0,0-7 0,0 5 0,13-5 0,3 7 0</inkml:trace>
  <inkml:trace contextRef="#ctx0" brushRef="#br2" timeOffset="95227">7968 1764 7569,'8'-8'-89,"-2"1"0,-7 2 616,-4 0 1,-3 1-213,-7 4 0,-5 0-219,1 0 0,-9 4-83,-1 1 0,-1 5 5,-4-5 0,-4 2 31,-1-2 1,2-4 2,-3 4 0,1 2 87,-5-3 0,2 1 159,2-5 0,0 5-448,5 0 1,1 2 71,5-2 1,1-4-479,3 4 1,4-2 102,6 2 1,6-3-704,-1 3 880,7-4 1,-2-1 275,10 0 0,3-6 0,6-2 0</inkml:trace>
  <inkml:trace contextRef="#ctx0" brushRef="#br2" timeOffset="95377">7541 1779 7569,'15'0'118,"-5"-2"-5,0-3 0,-2 5 261,2 0 0,-4 7-279,-6 7 1,5 3-179,0 2 0,2 3-306,-3 2 1,-2 2 73,3-6 1,-3 4-139,-2-4 1,-7 1 267,-3-1 1,2-4 184,-2 4 0,0 3 0,-4-1 0</inkml:trace>
  <inkml:trace contextRef="#ctx0" brushRef="#br2" timeOffset="95644">7571 2234 7199,'8'-6'-185,"5"-2"0,-11-7 427,3 0 0,-4 5 311,-1 1 1,0 4-241,0-5 0,-1 5-73,-4-5 1,-2 5 4,-3-4 0,-8 4-40,4-5 0,-6 2 11,0-2 1,-1 2-22,-3 3 0,-4 3-12,3-3 1,-2 4-200,-3 1 1,3 0-160,2 0 1,-3 6-110,4 4 0,3 3 54,1 2 1,4 1-242,1 4 1,7-4 156,3 4 0,3 1-143,2-2 1,2 3 179,3-3 0,8-2-12,6 2 0,8 2 22,-3-1 0,4 0 267,1-6 0,6 1 0,-1 0 0,7-1 0,-4 1 0</inkml:trace>
  <inkml:trace contextRef="#ctx0" brushRef="#br2" timeOffset="95992">7865 2484 7569,'23'-8'190,"-4"3"276,-2-3-213,-9 6 1,-3-4 70,-10 6 1,-5 0-176,-10 0 0,-3 0-46,-6 0 0,-2 0 47,-3 0 1,-4 5-66,-6 0 0,5 0 121,0-5 0,1 4-67,-1 1 1,-4 0-219,4-5 0,3 0 15,2 0 0,8 0-29,1 0 0,7 2-148,-1 3-41,9-4 1,4 8 55,6-5 1,1 0-82,4 6 0,10-6 22,9 6 0,-1-2 119,2 2 0,-7 2 127,1-7 1,2 6-43,-1-1 1,0-2 177,-6 2 1,1-2-170,0 2 0,-6 3-16,1-3 1,-6 3 392,0 1 0,-2 1 395,-2 0 0,-6-2-356,-4-3 0,-5 3-153,-5-4 0,-2 5-178,-8 0 0,1-1 4,-1-3 0,1 3-254,0-3 0,1 3-43,3 2 1,2-1-253,4 1 0,3-5 201,-4 0 331,10 0 0,-3 11 0,5 2 0</inkml:trace>
  <inkml:trace contextRef="#ctx0" brushRef="#br2" timeOffset="97027">5557 544 7649,'-8'0'748,"-5"0"-599,3 0 0,-3 0-59,-2 0 1,-4 0 67,-1 0 0,-11 0-132,2 0 0,-4 2 22,4 3 1,-6-2 52,1 7 1,0-6-127,4 6 0,-2-6 60,2 0 1,-2 3 14,7-2 0,4 0-28,1-5 0,4 0 12,1 0 28,7 0 34,1 0-116,7 0 1,18 0-211,7 0 0,1 0 187,-1 0 0,1-5 36,8 0 0,0-2-40,10 3 1,-3 2-15,8-3 1,-1 3 7,1 2 0,-4-5 4,4 1 123,-3-1 0,-8 6 0,-4 4-35,-3 5 0,-7-2 63,1 2 1,-9 0-73,-1 4 0,-2 1 51,-8 0-53,0 0 1,-5-1 13,0 1 1,-7-5-59,-3 0 0,-4-7 62,-6 2-20,4-4 1,-12-1-1,5 0 2,0 0 0,-4-1-13,2-4 1,4 2 35,1-7 1,-1 2 3,1-2 1,6-2-11,4 7 15,7 1-286,-4-3 1,7 7-62,0 0 163,0 7 1,0 7 0,0 1 16,0 0 1,0 1 23,0 4 1,0-2 3,0 6 0,-2-6-27,-2 2 1,-11 1 68,-10-2 1,-1-1 119,2-8 1,-6 2 36,1-7 1,0 4-59,-6-4 0,3 0 59,-3-5 1,6-1-58,0-4 0,-1-2 93,6-3 0,2-3-113,3 3 0,2-3 11,3-1 0,6-1 67,3 0-134,3 1-457,2-1 191,0 0 1,2 5-128,3 1 0,3 5 84,6-1 0,1 4-101,0 1 0,-5 1 221,-1 4 0,0-1 201,0 5 0,4 1 0,-4 5 0</inkml:trace>
  <inkml:trace contextRef="#ctx0" brushRef="#br2" timeOffset="97468">5454 1294 7144,'0'-15'713,"0"0"1,-5 5-494,0 1 0,-11-1-90,1-5 1,-4 0-35,-1 1 0,-1-1 32,-4 0 0,-2 2 221,2 3 0,-3-1-133,-1 6 1,1 0-101,4 5 0,-2 0-34,6 0 1,2 7-232,8 3 1,2 3-23,3 1 0,3 3-148,-2 2 1,8-2 232,6 2 0,3 2-89,2-1 1,1 0-144,4-6 1,-4 1 199,4 0 0,-2-5 202,1-1 0,-2-5-58,2 0 0,-2 3 370,-3-2-152,1 0 37,0-5-23,0 0-76,-7 0-175,-2 0 55,-6 0-93,-13 6 0,-2 3-122,-9 5 1,1-1-37,4-3 1,2 3-189,-2-3 0,2-2-609,3 2 649,-1 0 1,2 4-352,3 1 479,3 0 1,7 0 208,0-1 0,14 1 0,2 6 0,13 2 0</inkml:trace>
  <inkml:trace contextRef="#ctx0" brushRef="#br2" timeOffset="97709">5763 1749 7569,'23'-6'-1244,"3"4"1524,-7-3 1202,1 4-758,-5 1-293,-7 0-233,-8 0 1,-15 1-16,-9 4 1,-1-2-1,-4 7 1,3-7-28,-9 2 0,-2-1-23,-2 1 1,-2-2 7,2 7 1,-4-7-109,4 2 1,1 1-271,-1-1 0,5 5 107,-5-5-518,6 0 0,-3-4 0,8 3 532,4 1 1,-2-1-210,6-4 1,0 0-76,6 0 1,4 0-551,0 0 950,7 0 0,-10-6 0,5-2 0</inkml:trace>
  <inkml:trace contextRef="#ctx0" brushRef="#br2" timeOffset="98112">5454 1720 8068,'0'15'258,"0"4"-285,0 1 0,0 6-179,0-2 1,0-1-258,0 2 0,-5-6 139,0 6 0,-1-7 324,1 1 0,2 3 0,-7-3 0,7 3 0,-2-3 0,3-3 0,2 6 0,0-8 0,0 1 0,2 0 0,3-1 0,1-4 0,4 0 0,3-7-136,-5 4 187,7-7 1,-7-2 327,-3-3 1,1 2 79,-1-7-127,0 0 0,-10-4-39,0-1 0,-6 5 25,1 0 0,-3 7-115,-2-2 0,-1 2-9,-4-2 0,-2 4-72,-8-4 0,2 8 20,4 2 0,-9 6-176,4-1 1,-2 3 23,6 2-162,-2-1 1,10 6-1,-2 0-82,2-2 1,9 0-173,3 1 1,4-2 234,1 2 1,1-1 94,4 2 0,10-4-266,9 4 0,4-6-322,2-4 1,-1 3 683,0-3 0,7-3 0,2 12 0,6-3 0</inkml:trace>
  <inkml:trace contextRef="#ctx0" brushRef="#br2" timeOffset="98451">5778 2455 7569,'29'0'-389,"0"0"0,-6 0 1308,-3 0 38,-4 0-392,-8 0-354,-1 0 0,-20 1 230,-7 4-319,-6-3 0,-5 9 1,-3-6 244,-6-1-268,-2-3 1,-2 4 45,0 0 1,0 2 37,0-3 1,0-2-45,-1 3 0,8 2-196,3-3 0,3 3-39,1-2 1,7-3-75,4 2 0,7 0-221,2 1 9,7-4 1,-2 7 184,10-3 1,5-1-15,10 5 1,-2-4 45,6 5 0,-4-5 82,4 5 0,-1-2 64,1 2 1,-2 3-2,-8-3 1,4-2 172,-3 2 0,1-6 9,-11 6 0,0-5 253,-5 5 0,0-5-219,0 5 1,-6-5-67,-4 4 1,-8-4 62,-2 5 1,-6-5-233,2 5 0,-2-2-299,1 2 1,-1 3-42,6-3 0,-4-2-327,4 2 0,-4-1 224,4 6 482,1-7 0,4 5 0,0-5 0</inkml:trace>
  <inkml:trace contextRef="#ctx0" brushRef="#br2" timeOffset="99454">3573 397 7653,'8'0'357,"-15"7"-122,-12 2 0,-7 4-133,-4 2 1,-6-2-27,-3-3 0,0 3-2,-5-3 1,8-4 51,-8-1 1,8 2-52,-3-2 1,6 0-9,-1-5 0,4 0 45,6 0 1,2 0-90,8 0 1,-1-2 5,0-3 14,7 3-58,2-11 0,9 10-155,7-7 0,1 7-24,14-2 1,-4-1 75,8 1 1,-3 0 39,9 5 0,-3 0 41,3 0 1,2 0-55,7 0 0,2 0 89,3 0 1,-3 6 126,3 4 1,-10-2-87,-5 2 1,-9 0 89,-6 5 1,-2-1-63,-3 1 0,-4-2-43,0-3-33,-7 3 0,4-5 0,-9 5 26,-3-3 1,2 3-6,-7-3 1,-4-4 5,-6-1 0,-6-3-8,1-2 0,-2 0-13,-3 0 1,6 0-3,-1 0 0,1-7-5,-6-2 0,7 0 19,4 0-16,-4-1 1,7 0 13,-4 0 0,9 2 0,1-2-17,6 4 1,-2 7-4,6 4 0,0 5-225,0 10 1,5-2 66,0 6 1,0 1 180,-5 4 1,-7-6-85,-3-4 115,-9 4 1,1-6-1,-7 2-68,-1-2 1,-7-3 3,-1 1 0,0-7 40,4-3 1,-4-3 66,0-2 1,0-2-45,4-3 1,1-3 91,-1-7 0,3 1-146,2-1 1,4 0 47,6 0-140,0-6 0,7 10 0,3-4-141,4 2-11,1 0 0,1 0 113,4 3 1,3 4-89,7 6 0,0 0 81,0 0 0,4 4-72,1 1 0,1 7 224,-1-2 0,-4 3 0,5 1 0</inkml:trace>
  <inkml:trace contextRef="#ctx0" brushRef="#br2" timeOffset="99853">3190 1147 7569,'0'-15'0,"0"0"230,0 1-8,0 5 51,0-4 4,-6 5 1,-2-7-70,-7 1 0,-5 4-52,1 0 0,-2 5-62,1-5 0,4 7-121,-4-2 1,-1-1 64,1 1 1,1 0 32,4 5 1,2 2 3,3 2 1,-1 0-99,6 6 0,0-1-215,5 6 0,0 1 59,0 4 0,6-4-60,4 4 1,3-4 167,2-1 1,5 0 9,-1-1 1,-4-4-78,-5 0 25,-1-7 1,6 4 619,0-7-123,-7 0 4,-1 0-43,-7 0-291,0 6 0,-2-4-18,-3 3 1,-3-4-74,-7-1 1,0 5-59,1 0 1,-6 2-546,1-2 398,-1 3 1,5 5-235,1-3-72,5 3 0,3-5 164,6 7 0,3-6 384,7 1 0,0 0 0,24 5 0,-3-1 0</inkml:trace>
  <inkml:trace contextRef="#ctx0" brushRef="#br2" timeOffset="100094">3661 1455 7569,'10'0'-96,"-1"0"360,-5 0 869,2 0-891,-12 7 1,-4-4-127,-10 7 0,2-5-24,-6 5 1,-2-5 39,-9 4 1,4-4-11,-3 5 0,-3-5-23,-3 5 1,3-7 12,-2 2 0,4-2-242,-4 2 1,5-3-144,-5 3 0,6 1-76,-1-1 1,4 0-28,6-5 0,-2 0-795,6 0 387,0 0 155,6 0 629,6 0 0,8 0 0,8 0 0</inkml:trace>
  <inkml:trace contextRef="#ctx0" brushRef="#br2" timeOffset="100253">3220 1499 7569,'18'-4'448,"-3"-1"1,-6-2-19,1 2-17,-3 4-400,-7-6-180,0 7 320,0 13 0,0-8-246,0 10 1,0-4-394,0 4 1,0 0 215,0-1 1,0 1-204,0 0 1,-2-1 170,-3 1 1,3 0 301,-2-1 0,-5 8 0,1 0 0</inkml:trace>
  <inkml:trace contextRef="#ctx0" brushRef="#br2" timeOffset="100554">3367 1926 8820,'0'-10'399,"0"0"1,0 5-178,0-5-217,-7 7 39,-1-10 1,-7 7 80,1-4 0,-3-2 0,-1 7 242,-1 2-314,-1 1 0,6 2 0,-3 0-56,-2 0-17,2 7 1,-4-4 120,6 7 0,2 0-442,4 5 0,-3-1-138,7 1 1,-5 0-675,5-1 836,1 8 1,5-1 112,4 3 0,8-2-146,7-8 0,6 1 54,-2 0 0,4-1 296,2 1 0,1 0 0,3-1 0,3 8 0,8 1 0</inkml:trace>
  <inkml:trace contextRef="#ctx0" brushRef="#br2" timeOffset="100895">3587 2234 7569,'30'0'-203,"-2"0"1,-2 0 262,-2 0 1,-6 0 239,2 0 153,-4 0 302,-8 0-147,-1 0-210,-7 0 1,-12 0-255,-2 0 1,-11 0 4,1 0 1,-4 0-70,-2 0 0,-4 5 86,0 0 1,-5 2-30,4-2 1,1-4-57,5 4 1,-1-2-152,1 2 1,4-3-393,1 3 375,6 3 0,-2-5-894,10 7 423,-3-7 319,12 10 1,-1-9 79,7 5 1,11-4-17,-1 5 1,10-2-60,-1 2 0,-1 3-18,1-3 0,-6-2 302,2 2 1,-2-2 179,2 2 1,-9 1 450,4-6-191,-4 7 91,-3-4-356,-1 7 1,-14-1 79,-2 1 1,-11-5-214,-5 0 1,3-2 0,-3 3 189,-1-1-340,-2 0 1,0 4-171,4 1 1,-2 0-512,6 0 1,1-1 63,4 1 1,0 0 674,0-1 0,1 1 0,-1 0 0</inkml:trace>
  <inkml:trace contextRef="#ctx0" brushRef="#br2" timeOffset="101879">1177 617 7569,'-7'-14'253,"-1"6"90,-7 3 1,-4 3-257,-1 2 1,-8 0-138,-1 0 0,-5 0 60,-6 0 1,-2 5-123,3 0 0,3 0 112,2-5 1,3 0 10,1 0 0,2 0 232,4 0-192,3 0 153,6 0-215,7-7-69,1 6 1,14-6 87,3 7 0,9-2-107,6-2 0,9 2 131,5-3 0,10 3-20,5 2 0,2 0-93,-3 0 0,10 5 64,-5 0 1,4 5 96,-3-5 1,-7 6-33,-3-1 0,-4 2 114,-6-3 1,-5 4-54,-9-3 0,1 3-25,-7 2 1,-4-2 33,-5-3-64,-7 3 0,4-5 18,-7 7 0,-12-7 18,-3-3 0,-9 1-123,-1-1 1,-4 0 37,-5-5 0,3 0-68,-4 0 0,4-1 46,2-4 0,1-2-2,4-3 0,2-1 51,8 6-24,-1 0-223,7-1 0,1 6-101,7 0 0,7 11 194,3 9 1,-2 4 64,2-4 0,-2 6 8,2-2 1,-4 1 2,-6 4 1,0-8 98,0 9 0,-8-6-88,-7 1 0,-1-4 104,-9-6 1,1-7 54,-5-3 0,-1-4-31,1-1 1,4 0 66,1 0 1,-1-6-61,-4-4 1,4-3-32,1-2 1,6 1-66,-2-1 0,4 0-9,1 1 1,2-1-38,3 0 0,-1 5-193,6 1 0,0 4-572,5-5 333,0 7 70,0-4 1,7 7 127,3 0 1,3 0 275,1 0 0,1 5 0,0 0 0,6 6 0,2-3 0</inkml:trace>
  <inkml:trace contextRef="#ctx0" brushRef="#br2" timeOffset="102301">1338 1382 7569,'0'-15'981,"0"7"-776,0-5 0,-1 6 185,-4-2 0,-5-3-255,-10 7 0,2-6-123,-6 1 0,-1 2 77,-4-2 1,5 5-23,-1-5 1,2 5 12,-1-4 1,-2 5 75,6-1-297,0 4 0,6 2 23,-1 4 0,5-1-166,0 5 0,7 1 175,-2 5 0,5 0 88,5-1 0,8 6-57,7 0 0,4-1-118,-4-4 0,4-2 261,-4-3 1,4 3-100,-4-3 1,5-4 483,-6-1-230,1-3 1,-6-2-14,1 0 0,-5 0 15,0 0 106,-7 0-246,4 0-239,-20 6 0,1-3-41,-12 7 1,4-5 19,-5 5 0,6-5-176,-6 5 1,7-5 164,-1 4 1,-2-1 56,1 2 0,2 3-214,8-3 0,-1 3-894,6 2 972,0 0 1,8 4 267,7 1 0,6-1 0,14-4 0,-1 0 0</inkml:trace>
  <inkml:trace contextRef="#ctx0" brushRef="#br2" timeOffset="102546">1779 1852 8818,'0'-15'832,"0"7"-693,0 2 0,-1 6-123,-4 0 0,-8 0 30,-7 0 1,-4 1 56,4 4 0,-11-1 36,2 5 1,-6-4 2,1 5 0,1-7-14,-6 2 0,2 2-53,-3-2 1,0 4-144,5-4 0,-6 5 52,2-5 1,3 5-78,2-5 0,3 1-498,2-1 0,1-3 77,3 3 0,-1 1-171,7-1 0,-1 0-116,5-5 801,7 0 0,-5-6 0,5-3 0</inkml:trace>
  <inkml:trace contextRef="#ctx0" brushRef="#br2" timeOffset="102935">1412 1823 7569,'15'0'128,"-6"-5"-338,1 0 166,-7 0 1,4 12-109,-7 2 1,0 4-23,0 2 0,0 2 92,0 2 0,-5-3-95,0 4 0,-6 1-4,1-1 1,2 4 180,-2-4 0,5 4 0,-5-4 0,7 5 0,-2-6 0,3 2 0,2-1 0,0-4 0,0 4 0,0-4 0,0-1-107,0 0 240,0-1 0,2-5 264,3-5-126,-3-2 20,4-8 0,-1-3-74,0-5 1,0-1 62,-5 0 1,-2 5-91,-3 1 1,2 1 57,-7-2 0,0-3 80,-4 3 1,-6 3-198,1 2 1,-8 4-123,3 1 0,-4 0-2,-1 0 1,1 0-136,4 0 0,-3 6-77,8 4 0,-1-2-205,6 2 0,-1 0 272,0 5 1,7-1-166,3 1 1,3 0-260,2-1 1,12 1 289,3 0 0,9 1 272,1 4 0,7-4 0,2 4 0,7-4 0,-3-1 0,6-1 0</inkml:trace>
  <inkml:trace contextRef="#ctx0" brushRef="#br2" timeOffset="103362">1691 2425 7569,'23'0'-170,"3"0"-43,-6 0 1,-1 0 346,-4 0 0,-5 0 852,0 0-559,-7 0-230,3 0 59,-12 7 0,-4 0-96,-9 2 1,-1 4 18,-9-3 1,1 2-43,-11-3 1,-1 4-23,-4-3 0,0 2-8,0-2 1,5-2-102,0-3 1,6-2 17,-1 7 1,3-7-104,1 2 0,7-2 187,4 2-406,2-3-117,3 4 1,7-1 130,7 0 0,4 5-121,10-5 1,4 6 222,12-1 1,-6-2 51,1 2 0,-1 0 65,5 4 1,-4 1 172,-1 0 0,-6-5 455,2-1-309,-4 1 76,-1 5 0,-7-5 173,-3-1-223,-3-5 1,-10 7-78,-7-6 1,-1 5 0,-7-4 294,1 3-374,-4 0 0,5 1-48,-3 0 1,-3 0-182,8 4 0,-6 1 80,6 0 1,-1 0 149,5-1 1,6 1-148,-1 0 0,7-1-195,-2 1 0,3-5 57,2 0 0,0-1 2,0 6 1,0 0 41,0 0 1,0-1-32,0 1 0,0 1-253,0 4 0,5-4 145,0 4 0,5-4-630,-5-1 1,8-2 884,1-3 0,1 9 0,6-2 0</inkml:trace>
  <inkml:trace contextRef="#ctx0" brushRef="#br2" timeOffset="112141">1427 3528 7539,'-5'-10'0,"0"0"110,2-1 408,1-2-40,-5-2 123,6 7-240,-6-5 0,7 11 282,0-4-453,7 6 1,-6 6 22,4 4 1,2 10-171,-2 4 0,4 10 121,-4 6-173,7 9 0,-9 3 1,5 8 122,-1 4 0,3 3-88,-6 6 0,8 3 8,-2 2 1,-2-8-1,2 4-81,1-2 67,-4-7 0,6-1-77,-3-11 1,-2 0-20,1-4 0,-4-8 102,5 3 1,-5-10-147,5 0 0,-7-4 80,2-6 1,2-3 36,-3-6 0,1-5-144,-5 0-233,0-7-1628,0 3 1701,0-19-532,0 10-726,0-16 1565,0 10 0,0-5 0,0-1 0</inkml:trace>
  <inkml:trace contextRef="#ctx0" brushRef="#br2" timeOffset="113221">1397 4792 7569,'0'-15'-495,"0"6"359,0-1 1,0 5 358,0-5 0,0 5 273,0-5 341,0 7-384,0-10-76,0 11 106,0-4-264,7 19 0,1 3-188,7 14 0,4-1 71,1 0 1,1 2 27,-1 4 1,-4-3-32,4 8 0,1-8-95,-2 3 0,6-4 79,-6-2 1,1-1 7,-5-4 0,4-3-118,1-6 0,-5 0-140,-6 0 1,1-7 214,5-3 1,-5-4 17,0-1 1,-2-8-3,2-7 0,3-6-52,-4-8 0,3-2-51,-2-4 0,3 3-63,-4-7 0,0 4-207,0-4 1,-4 6-116,5-1 0,-5 3-860,5 2 1284,-7-1 0,10 1 0,-5 0 0</inkml:trace>
  <inkml:trace contextRef="#ctx0" brushRef="#br2" timeOffset="113980">3661 3160 7569,'-8'-8'993,"1"2"-547,7 6-125,-6 0-324,4 0 238,-5 0 0,7 6-9,0 4 1,0 3-44,0 2 1,0 4 11,0 1 0,5 11-48,0-2 1,2 12-30,-2 3 0,1 2-85,4 8 0,3 5 2,-3 4 0,1 6-84,-1-5 0,3 6 78,-3-1 0,-2 1-98,2-2 1,-5 3 92,5-8 1,-5 1 2,4-5 1,-4 0-33,5-1 0,-5 1-72,5 0 1,-7-7-42,2-3 1,1-3 30,-1-2 1,0-8-71,-5-7 1,5-1 28,0-8 1,0-1-187,-5-4 1,2-2 77,2-3 34,-2 3-958,5-11 160,-7 4 91,0-6 909,-7 0 0,-1-6 0,-7-3 0</inkml:trace>
  <inkml:trace contextRef="#ctx0" brushRef="#br2" timeOffset="114296">3690 4777 7569,'-10'-8'334,"1"3"271,5 4 691,-2 1-1201,6 6 1,6 2 78,4 7 0,-2 5 103,2-1 0,0 9-91,5 1 0,-1 7 19,1 8 1,0-4-59,-1-1 0,1 0-102,0 5 0,1-6 111,4-4 0,-4-3-84,4-2 1,-4-7-369,-1-8 241,-1 1 0,1-13-20,0 3 0,-2-5 73,-3-5 0,3-5 0,-3-10 0,1-3-119,-1-6 1,3 0-151,-3-1 0,-2 1-84,2-1 1,-2 1-180,2 0 0,1 6-1101,-6 3 1635,6-3 0,-2 7 0,5-5 0</inkml:trace>
  <inkml:trace contextRef="#ctx0" brushRef="#br2" timeOffset="114954">5454 3307 7569,'0'-8'-252,"0"2"196,-6 6 0,4-2-94,-3-3 310,3 4 1,2-4 499,0 10 0,5 3-380,0 6 1,5 8-112,-5 2 1,1 4 13,-1 1 1,-1 7 4,5 3 0,0 4 74,0 1 0,4 7-145,-3 3 1,-2-2-66,2 2 0,0 3 72,5 2 1,-1 3-127,1-8 1,-2 3 136,-3 2 0,3-1 18,-3 1 1,-4-2-243,-1-3 1,2 2-336,-2-7 0,0 0 212,-5-5 1,0-2 52,0-3 1,5-1 1,-1-4 0,1-8 63,-5 4 1,0-6-6,0 1 1,2-4-30,3-6 1,-4-1-126,4 1 1,-3-5-20,-2 0 1,0-5-640,0 4-88,0-5 999,0 2 0,-7-6 0,-1 0 0</inkml:trace>
  <inkml:trace contextRef="#ctx0" brushRef="#br2" timeOffset="115245">5542 4792 7569,'-8'0'207,"2"2"2,6 3 1,0 3-6,0 6 0,1 1 199,4 0 0,3 1-219,7 4 1,0 3-25,-1 6 1,1-5 115,0 1 1,0-1-133,-1 6 1,1-6-20,0 1 0,-1-7 86,1 1 0,0-4-89,-1-5 0,-4-2-127,0-3 1,-5-3 0,5 3 1,-5-5-75,4-5 1,-4-5-59,5-10 0,-5-1-275,5-3 1,0-9 135,4 3 0,1-2-52,0 2 0,-2-1-113,-3-3 0,3 5-690,-4-1 1130,4 1 0,9 6 0,1-6 0</inkml:trace>
  <inkml:trace contextRef="#ctx0" brushRef="#br2" timeOffset="115889">7556 3425 7569,'-8'0'838,"1"0"-542,7 7 0,0 2-184,0 11 1,2 3-78,3 6 0,-2 2 128,7 4 0,-2 2-11,2 7 0,1 2-11,-6 3 1,2-2-1,-2 7 1,-2 0-38,7 5 1,-5-5-7,4 0 0,-5 0-77,1 4 1,1 1-35,-1 0 0,0 0-102,-5 0 1,2-7 83,3-3 1,-4 1-82,4-1 0,-3 0 41,-2-4 1,1-3-51,4-3 0,-3 2-3,3-7 1,-2 2-141,2-1 1,-3-6-30,2 0 0,-2 1-45,-2-6 1,0-3-92,0-1 1,-2-4 44,-2-1 0,2-5 384,-3 0 0,-3-7 0,0 3 0,-7-6 0</inkml:trace>
  <inkml:trace contextRef="#ctx0" brushRef="#br2" timeOffset="116187">7541 4807 7395,'-8'-8'329,"-5"1"1,12 14-159,-4 2 1,3 6-54,2 5 1,7-2 224,2 6 0,4 2-146,2 9 1,0-4-40,-1 3 0,1-3 4,0-2 1,0-4 19,-1-1 0,1-6-62,0 2 0,1-4-76,4-1 0,-4-7 94,4-3 0,-4-3-17,-1-2 1,-1-4-209,1-5 0,0-3 7,-1-12 1,1 4-147,0-5 1,-1-4 1,1-5 0,0-5-24,0 4 0,-1-1-187,1 2 1,0 3-918,-1-3 1352,1 3 0,6 1 0,2 1 0</inkml:trace>
  <inkml:trace contextRef="#ctx0" brushRef="#br2" timeOffset="116783">9673 3587 7769,'0'-15'121,"0"0"-121,0 7 0,0 0 244,0 3 103,6 3 1,-2-4-145,5 6 1,-5 2-55,1 2 0,1 6 31,-1 10 1,1 4 27,-1 11 0,-3 2 41,3 7 0,1 5-15,-1 0 0,7 7-17,-2-2 0,-2 3-104,2 2 0,-2 4-97,2 1 0,3-5 37,-4-5 1,-2 0-123,-2 4 0,1-5-310,-1-4 0,5-5 238,-5-5 1,5 2-354,-5-7 1,1-1 16,-1-9 1,-2-2-162,7-8 1,-7 1 185,2 0 1,-1-7 451,0-3 0,-2 3 0,5 0 0</inkml:trace>
  <inkml:trace contextRef="#ctx0" brushRef="#br2" timeOffset="117082">9732 4601 8329,'0'15'608,"0"1"0,0 2-357,0 2-112,0 6 0,6-3 43,4 6 0,1 0-11,-1 1 1,3-1-170,-3 0 1,3 1 91,2-1 0,-1 1 63,1-1 0,0-4-35,0-1 0,1-6 1,3 2 1,-2-11 4,2-4-123,-2-3 1,-3-2 77,1 0 1,0-3-114,0-7 1,-6 0 36,1-9 0,-2-4 31,2-2 1,2-3-301,-8-1 0,6 0-121,-5-1 0,2 1-257,-2-1 0,-2 1-3,7 0 1,-5-1 642,4 1 0,-5-1 0,2 1 0</inkml:trace>
  <inkml:trace contextRef="#ctx0" brushRef="#br2" timeOffset="117656">11804 3469 7569,'0'-8'1106,"0"1"-739,0 7-191,0 20 1,0-2 33,0 16 0,2 1-23,3 4 0,-2 2-2,7 12 1,-7-4 23,2 5 0,3-5-57,2 5 1,-2 0-81,2 5 0,0-5-72,4 0 0,1 0 41,0 4 0,-2 0-226,-3-5 0,1 3 78,-6-7 1,1-5-39,-1-5 1,-3-1 14,3 1 0,-3-1-113,-2-4 1,0-6 68,0 6 1,0-11 89,0 6 0,0-9-363,0-1 1,0-2-668,0-3 113,0 1 1001,-7-7 0,5 5 0,-4-4 0</inkml:trace>
  <inkml:trace contextRef="#ctx0" brushRef="#br2" timeOffset="117965">11834 4616 7569,'-15'0'114,"7"6"-214,-5-4 755,11 11 1,-3 0-255,10 7 0,-2 6-175,7-2 1,0 6-110,5 4 0,-1 2 16,1 3 1,0 3 13,-1-2 0,1 0 2,0 0 1,-1 5-67,1-5 0,0-1 63,0-10 0,-1-1-152,1-4 1,0 1-6,-1-10 0,1 1-67,0-11 126,-1 0 1,1-13-8,0-7 1,0-6-29,-1-9 0,3 1-106,2-1 1,-3-4-189,4 0 0,-4-2 121,-1 2 0,-5 3-512,0-4 1,-1 4-39,6 2 0,-5 1 710,0 4 0,0-4 0,4 5 0</inkml:trace>
  <inkml:trace contextRef="#ctx0" brushRef="#br2" timeOffset="118571">14068 3498 7569,'-7'-8'-61,"-1"2"20,0-1 615,-5 6-66,11-6-240,-4 7 1,6 2-113,0 3 1,0 4-20,0 11 1,0 3 29,0 6 1,0 7-4,0 3 1,1 6 30,4 4 0,-2 8 11,7 6 1,-5 1-106,5-5 0,0 6 51,4 4 1,0-2-148,-5 1 1,4-6 8,-3 2 0,-2-3-114,2-3 1,-5-1 67,5-3 1,-7-3-107,2-7 0,-2 0 17,2 0 0,-3-6-129,3-4 1,-4 0 7,-1-4 0,0 1 114,0-12 1,-5 1-350,1-5 1,-6-1-583,5 1-103,-7-7 1162,4-1 0,-13-7 0,-2 0 0</inkml:trace>
  <inkml:trace contextRef="#ctx0" brushRef="#br2" timeOffset="118871">13950 4792 8107,'15'15'1906,"0"1"-1660,-1 4 1,1 2-240,0 8 0,1-1 80,4 1 1,-9-1-40,4 0 0,-4 1 171,4-1 0,-5-1-88,-1-3 1,1-3 12,5-2 0,-5-5-47,0-1 0,-6-1-22,6-8 18,-6 0-83,9-5 0,-7-1 37,4-4 0,1-3-100,-6-7 1,7-5-295,-2 1 0,-2-7 176,1 1 0,1 2 110,5-1 0,0-1-447,-1-4 0,-4-1-1449,0 1 1957,0 6 0,11-5 0,2 5 0</inkml:trace>
  <inkml:trace contextRef="#ctx0" brushRef="#br2" timeOffset="119424">15905 3498 7569,'0'-9'21,"0"-1"1,-1 2 461,-4-2 95,3 3-432,-5 7 1,7 2 23,0 3 0,2 3 6,3 7 1,-3 13 6,3 6 1,-2 7-12,2 3 0,-4 6-40,4 4 1,2 5-115,-2 5 0,4-4 110,-4 4 0,7-4-126,-2-1 1,-2 0 18,2 0 0,-6 0-144,6-1 0,-2 1-111,2 0 0,-2-5 88,-3 0 0,-3-7-6,3 2 0,-4-2 21,-1 2 0,0-8-66,0 3 0,0-4 38,0-1 0,0-3-97,0-7 1,-1-1-348,-4-4 603,3 4 0,-4-12 0,6 6 0</inkml:trace>
  <inkml:trace contextRef="#ctx0" brushRef="#br2" timeOffset="119722">15832 4895 7942,'0'-8'1304,"0"13"-1420,0 9 493,6 4 0,2 2 0,7 1 54,0 2-367,-1-5 0,1 10 1,0-5 272,0-1-216,-1 6 1,1-11 0,0 2-40,-1-3-66,1-1 0,0-2-48,-1-3 1,1-3-200,0-7 0,0 0-205,-1 0 1,6-9 225,-1-5 1,6-1-234,-5-5 0,-1-1 162,-4 2 1,0-6-1,-2 5-445,-4 3 527,4-6 1,-9 6 0,4-4-343,-2 0 357,6 5 184,-10-6 0,11 1 0,-5-2 0</inkml:trace>
  <inkml:trace contextRef="#ctx0" brushRef="#br2" timeOffset="120366">18198 3469 8615,'0'16'540,"0"4"1,5 3-386,0 6 1,5 12-91,-5 3 1,1 8 100,-1-3 0,-3 7-4,3-2 0,-4 3-94,-1 2 1,0 0 109,0-1 0,5 1-130,0 0 0,0 0-30,-5 0 1,0-2-92,0-3 0,0 1 24,0-6 0,0 0-153,0-5 1,0-4 99,0-1 0,0-2 0,0 2-277,0-4 131,0-4 0,0-7 0,0-1-173,0-2 328,0-1 1,-5-10-802,0 0 894,0-7 0,5 10 0,0-5 0</inkml:trace>
  <inkml:trace contextRef="#ctx0" brushRef="#br2" timeOffset="120665">18095 4865 8291,'-8'0'595,"2"0"0,7 7-128,4 3-273,-3 3 1,11 3-1,-3 2-229,3 2 18,1-1 0,1 1 0,-2 0 174,-3-2-78,3-2 0,-5-1 160,7-1 0,-5 1 92,0 0-152,-1-1-82,6-5 1,-5-3 110,0-6-185,-7 0 0,10 0 38,-3 0 18,3-6 0,-3-3 0,-1-5 69,3-1-809,-6-6 0,7 4 318,-3-2 1,-2-2 0,2 1-456,2 2 1,1-3 296,1 1 501,1 1 0,6-3 0,2-1 0</inkml:trace>
  <inkml:trace contextRef="#ctx0" brushRef="#br2" timeOffset="121255">20256 3631 7569,'0'-15'445,"0"0"1,0 6-296,0-1 1,2 7 48,3-2 1,-2-2 176,7 2-333,-7 0 1,10 5 44,-3 0 33,-4 0 0,6 8 0,-7 7 288,-2 8-288,5 5 0,-6 8 0,3 5 52,-4 6-132,-1 5 1,0 7 70,0 0 1,0 4-107,0 1 1,0 6 0,0-3-75,0 0 50,0-1 1,0-8 0,0 1-225,0 0 137,0 0 0,0-7-24,0-3 1,0 0-15,0-5 1,0 4-86,0-9 1,0-3 113,0-2 1,0-3 52,0-2 1,0-1-490,0-3 1,0-4 0,0-6-794,0-1 899,0 1 444,0 0 0,-6-7 0,-2-2 0</inkml:trace>
  <inkml:trace contextRef="#ctx0" brushRef="#br2" timeOffset="121557">20153 4939 8748,'0'21'421,"0"-4"1,5 9 0,2-5-121,1 2-193,2 1 1,4 6 0,1-3 51,0-2-92,6 3 0,-5-7 0,5 5 381,1-1-383,-6-14 1,7 9-31,-3-11 1,-4-2 0,3-2-50,-2-4 1,2-1-50,1 0 45,0-6 1,-6-7-1,1-8-131,0-2 72,-1-2 1,-4-4 0,-2 1-278,-1 4 332,4-4 0,-9 5 1,4-6-378,1-1-428,-5 1 0,6 1 826,-3 4 0,3-4 0,7 5 0</inkml:trace>
  <inkml:trace contextRef="#ctx0" brushRef="#br3" timeOffset="141847">20153 5586 7746,'-1'-10'945,"-4"0"-453,3 7-312,-4-4 1,7 9 0,2 3 232,2 5-249,0 9 0,-5-1 1,0 7 147,0 1-180,0 8 1,0-3 0,0 5-20,0 0-66,0-5 1,0 10-1,0-5-445,0 1 262,0-4 1,0 3-179,0-7 1,2 4-87,3-4 0,-4 4 0,4-10-43,-3 0 56,4-2 1,-4-6 386,3 0 0,3-1 0,0 1 0</inkml:trace>
  <inkml:trace contextRef="#ctx0" brushRef="#br3" timeOffset="142184">20594 5953 7569,'-8'0'189,"-5"0"1,5 0 0,-7 0 193,0 0-195,1 7 0,-1-1 0,0 6 163,1-2 1,-1-1-196,0 6 0,2 5 120,3-1-194,-3 1 0,12-5 0,-4-1 21,3 1 1,4 0-161,3-1 0,-2-1 24,7-3 1,1 2-319,9-7 243,-4-1 0,5-4 0,-6 0-75,0 0 1,-1 0 126,1 0 0,0-6-14,-1-4 1,0-3-150,-5-2 198,-2 1 0,-7-1 0,0 0-17,0 1-7,0-1 0,-5 0 18,0 0 1,-6 1-132,1-1 123,-3 0 1,3 1-41,0-1 9,7 7-1330,-4-5 1396,7 11 0,7 2 0,1 8 0</inkml:trace>
  <inkml:trace contextRef="#ctx0" brushRef="#br3" timeOffset="142734">21035 5880 7569,'-15'0'-8,"7"0"1,-5-2 149,3-3 0,2 4 156,-2-4 32,7 3 1,-10 2-154,3 0 0,2 0 213,-2 0-23,7 0-92,-3 7-147,6-6 1,-2 7 43,-3-3-189,3-3 1,-4 6 148,6-3-236,0-3 185,0 4 93,-7-6-180,6 0 73,-6 0 0,6 5 39,-4 0-46,3 0-245,-5-5 192,7 6 0,-1-2-174,-4 5 54,3-5 47,-4 9 0,6-10-187,0 7 188,0-7 1,0 5-99,0-3 1,1-3 14,4 3 65,-3-4 0,11-1 0,-2 0-45,7 0 0,-1 5-73,2 0 0,-2 0 5,-3-5 0,6 5 30,0 0 108,-1 6 1,-9-7 0,0 4-207,1-2 16,-4 6 243,-1-4 304,-6 7-252,-6-1 1,-2-4 0,-7-2 172,0-1 1,-1-1-55,-4-1 1,2-3-141,-6 3 1,6-2-130,-2 2 130,4-4 1,1 6-1,0-7-424,1 0 131,6 0 246,-5 0 0,13 0-464,0 0-522,6 0 1006,9 0 0,-1-7 0,1-1 0</inkml:trace>
  <inkml:trace contextRef="#ctx0" brushRef="#br3" timeOffset="143028">21359 5909 7569,'0'-8'251,"0"-5"0,4 5 593,1-7-235,0 7-253,-5 1 1,-1 7 87,-4 0-276,3 0 1,-9 7-53,6 3 0,-5 3 37,5 1 1,0 1-177,5 0 1,0 4 104,0 1 1,0 5-131,0-6 1,7 6-28,2-6-18,5 1 0,-1-5 0,-2-1 49,-1 1 1,-2 0-60,2-1 1,-4 1-137,-6 0 164,0-1 59,-6 1 1,-7-5 0,-7-2-18,2-1 1,-3-1-200,1-1 0,-4-3-175,4 3 0,-4 1-701,4-1 879,-6 0 1,5 0 228,-4 0 0,-9 6 0,3-3 0</inkml:trace>
  <inkml:trace contextRef="#ctx0" brushRef="#br3" timeOffset="140476">17890 5586 7569,'0'-8'489,"0"1"0,0 9 113,0 3 0,0 9-380,0 11 0,0 4-39,0 5 1,0-1-52,0 6 1,0-1 52,0 1 0,0 2-40,0-7 1,0 5-1,0-3-494,0 2 257,-7-5 1,5 3-1,-3-7-943,4 0 678,1-6 1,0 3 0,0-4-550,0 0 0,0-9 906,0 2 0,6-3 0,3 2 0</inkml:trace>
  <inkml:trace contextRef="#ctx0" brushRef="#br3" timeOffset="140770">18257 5953 7569,'-10'-5'0,"0"0"0,1 1 800,-6 4-508,0 0 0,1 6 1,0 5 38,5 7 0,-3-1-148,7 2 1,-4 3 22,4-3 1,0 1-407,5-5 164,0 6 1,0-5 202,0 4 0,1-6-19,4-4 1,3 2-356,7-7 1,0-1 30,0-4 81,-1 0 0,-4-6 1,0-4 12,1-3 0,1-2-15,-3 1 1,3-1-76,-7 0 1,0 1 26,-5-1 126,0 0 0,0 0 0,0 1-29,0-1 0,-2 2-507,-3 3 1,2-3 56,-7 3 0,7 2-473,-2-2 971,3 7 0,-4-10 0,-2 5 0</inkml:trace>
  <inkml:trace contextRef="#ctx0" brushRef="#br3" timeOffset="141086">18654 5865 7569,'-15'-8'0,"5"0"0,1 4 394,-3 0-170,-1-1 1,-2 5 0,1 0 387,-1 0 0,2 1-297,3 4 1,-3 3 6,3 7-245,4-7 0,-6 12 57,7-1 0,1 1-321,4 0 0,6-4 155,4-1 1,3-1 178,2 1-194,-1 0 1,1-5 0,0-1-503,-1 3 0,1-1 265,0-1 8,-7 3 0,-2-5 123,-6 7 143,0 0 1,-1-6 0,-4 0 33,-5-3 4,-3 6 1,-6-11-1,-1 6-105,2-1 69,-5-4-517,7 4-202,-5-6-196,12 0 923,9 0 0,15 0 0,8 0 0</inkml:trace>
  <inkml:trace contextRef="#ctx0" brushRef="#br3" timeOffset="141353">18904 5924 7845,'-15'-7'950,"0"6"-174,1-4-193,-1 3-60,0 2-313,1 0 1,5 7-1,5 2 90,2 5-237,8 0 1,7 1-39,7 0 1,1-1-1,-1 1-154,4 0 1,3-1 124,-3 1-175,4 0 0,-12 1 0,2 2-153,-6 2 1,-6-1 148,-6-4 1,0 0-120,0-1 222,-13 1 1,2 0 49,-14 0 1,5-6 0,-4-1 12,-2-1 1,0 0-316,1-3 1,-1 0 110,6 6 1,1-6-959,4 6 1179,0-7 0,1 11 0,-1-6 0</inkml:trace>
  <inkml:trace contextRef="#ctx0" brushRef="#br3" timeOffset="138886">15817 5571 8059,'-8'11'439,"3"4"1,3-2-303,2 12 1,-1-1 105,-4 6 0,3-1 0,-3 2 147,4 3-405,-6-3 1,5 7 44,-2-4 1,2-1 0,2 4 42,0-1-188,0-1 1,0-6 0,0 1-403,0-1 152,0-6 0,0 3 0,2-5-707,2 2 1072,-2-5 0,11 3 0,-5-6 0</inkml:trace>
  <inkml:trace contextRef="#ctx0" brushRef="#br3" timeOffset="139204">16126 5968 7569,'-15'0'40,"0"0"162,1 0 1,4 6 0,0 4 274,-1 3 0,-3 2-255,0 0 1,4 1-87,0 4 1,5-4-143,-5 4 57,7-4 1,-3-1-32,6-1 1,1-1-12,4-3 1,3 2 85,7-7 1,0-1-367,-1-4 180,1 0 1,1-1-1,2-2-110,2-2 1,-2-7 139,-8 2 1,1-3-34,-6-1 66,7-1 1,-11 0-1,4 1-65,-3-1 87,-2 0 0,-5 0 0,-2 1-41,-1-1-45,-2 7 1,-3-5-1,2 3-262,1-3-180,7 5 0,-5-4-61,3 7 595,3 1 0,-4 4 0,6 0 0</inkml:trace>
  <inkml:trace contextRef="#ctx0" brushRef="#br3" timeOffset="139541">16508 5909 7569,'-15'-8'198,"0"3"-198,7-3 0,-5 6 460,3-3 0,2 4 1,-2 2-121,-1 4 0,3-1-157,-2 5 1,7-4-164,-2 5 126,3 0-81,2 5 1,2-1-108,3 1 1,3-5-1,7-2 1,-2 0-1,0 0 1,-2 4-531,1 1 456,4-5 1,-8 5 0,5-3-163,-3 3 249,-3 2 1,-3-1 0,1 1-91,-1 0 64,-9-1 0,1-4-11,-5 0 1,-1 0 101,-5 4 1,0-4 0,1-2 38,-1-1-116,0-2 1,1-5 0,1 1-450,3 4 39,-3-3-542,11 5 452,-4-7 541,6 0 0,6-7 0,2-1 0</inkml:trace>
  <inkml:trace contextRef="#ctx0" brushRef="#br3" timeOffset="139844">16817 5953 7569,'-7'-8'314,"5"-5"0,-6 11 396,3-3-150,4 4-504,-6 1 137,1 0-142,4 0 1,-5 6 28,7 4 0,2-2-15,3 2 0,-3 0 95,2 5-236,5-1 0,-3 1 1,6 0-65,-3-1 0,1 1-13,5 0 64,0 0 1,-6 4-1,0 1-237,-3-2 268,6-2 0,-11-1 1,4-1-20,-3 1 0,-9 0 14,-3 0 0,2-6-32,-2 1 187,1-7 1,-6 6 0,0-6-160,1 2 0,-1 0 48,0-5 1,0 5-441,1-1 1,4 1 39,0-5 419,0 7 0,-4-6 0,-1 6 0</inkml:trace>
  <inkml:trace contextRef="#ctx0" brushRef="#br3" timeOffset="137516">13744 5542 7569,'-8'-2'665,"3"-3"-322,4 3 1,1-2-26,0 8 1,0 5-93,0 5 0,0 8-12,0 2 1,0 4-20,0 1 0,0 2-56,0 4 0,0-3 1,0 6-352,0-2 183,0 5 1,-2-9-222,-3 7 1,4-6 0,-4 1 133,3-3 1,2-1 37,0-1-337,7-6 0,-4 3 0,7-6 415,1-2 0,2-2 0,2-1 0</inkml:trace>
  <inkml:trace contextRef="#ctx0" brushRef="#br3" timeOffset="137808">14053 5939 7569,'-15'0'347,"7"0"0,-5 0 1,5 1 9,0 4 1,-5 3-241,3 7 1,2 0 65,-2-1 1,7 1-28,-2 0 1,3 4 118,2 1-200,0 0 1,7-7 0,3-2 196,3-1-346,1 0 1,1-2 0,1-3-105,4-4 1,-2-1 28,6 0 187,-6 0 1,4-6-1,-8-4 0,1-3-67,-7-2 1,4 1 0,-8-1-143,0 0 0,2 0-264,-1 1 255,0-1 1,-7 0-1,-2 1-567,-6-1 306,3 0 1,-4 1-97,6-1 0,-5 5 537,5 0 0,0 0 0,5-4 0</inkml:trace>
  <inkml:trace contextRef="#ctx0" brushRef="#br3" timeOffset="138133">14568 5792 7569,'-15'0'112,"0"0"449,0 0-357,1 0 1,-3 0 0,-1 0 202,-1 0 0,-6 1-249,6 4 0,1-2 37,8 7 0,-1-5-61,6 5-66,0 0 0,5-1 0,1 1-97,4 2 0,3-4-115,7 2 1,5-1-154,-1 6 1,3 0-116,-3 0 315,-2-1 0,4 1 1,-7 0-50,1-1 0,-7 1 80,-3 0 1,-3 1-21,-2 4 1,0-4-57,0 4 265,-7-4 0,-2-3 0,-9-2 106,-2-1 0,0-5-42,6 5 0,-1-7-241,0 2 64,1-3-591,-1-2 182,7 0 1,3-5 273,10 0 113,9 0 12,3-2 0,10-1 0,-4-6 0</inkml:trace>
  <inkml:trace contextRef="#ctx0" brushRef="#br3" timeOffset="138399">14803 5894 7569,'-10'-1'251,"0"-4"-115,7 3 427,-10-4 0,11 4 705,-3-3-1004,4 4-98,1-6 0,6 14-96,4 2 0,-2 4 125,2 2 0,0 0-150,4 0 1,-4-1-397,0 1 246,0 6 1,3-5 0,-3 4-95,-5-4 1,1 4 145,-1 0 0,0-1 60,-5-4 1,-2 5 1,-3-1-24,-3 1 1,-8-10 0,-2-1 100,-2 3 0,-1 1-246,2 2 0,2-6-209,-2 1 0,2 0-1184,3 5 703,-1-7 850,7 5 0,-5-5 0,4 7 0</inkml:trace>
  <inkml:trace contextRef="#ctx0" brushRef="#br3" timeOffset="136007">11613 5586 7628,'-8'-15'1167,"1"9"-857,7 6 0,0 6-195,0 9 1,0 6 0,0 3 135,0 4-183,0 2 0,0-1 1,0 2-33,0 3 0,5-1 44,0 6-120,0-6 0,-5 8-191,0-7 1,0 5-320,0-4 1,0-1 331,0-5 1,5 1 0,0-3 48,-2-2 1,4 1 168,-2-6 0,6-1 0,-3-4 0</inkml:trace>
  <inkml:trace contextRef="#ctx0" brushRef="#br3" timeOffset="136308">11995 5924 7569,'-6'-8'742,"-2"1"-490,-7 7 1,0 7 241,0 2-376,7 5 0,-5 0 1,5 3 41,0 2 1,-4-1 114,8 7-221,-1-7 1,5 3-1,1-5 156,4 4-201,3-4 0,7 0 0,1-6-157,4 2 0,-2-4-27,6 2 0,-4-7 104,5 2 1,-8-5-75,3-5 150,-4 3 1,-3-11 0,-1 3-31,-2-3 0,-7 2-41,2-4 1,-3 4 49,-2-9 1,0 4-316,0 1 171,-7 0 1,-1 1 0,-5-1-257,3 0 0,-3 6 79,3-1-264,4 0 0,-1-5 601,7 1 0,0-1 0,0 0 0</inkml:trace>
  <inkml:trace contextRef="#ctx0" brushRef="#br3" timeOffset="136608">12495 5821 7569,'-23'0'129,"-5"0"0,10 5 456,-6 0-383,6 6 0,-8-3 1,6 5 244,2-3 0,7 3-372,1-3 1,7 3 55,-2 2 1,5-5-83,5-1 1,3 1 152,7 5-268,6 0 0,0-1 0,5 1-218,-1 0 1,-7-1-51,1 1 1,-2 5-137,-3-1 339,-6 1 0,4-5 1,-7-1 48,-2 1 1,-3 0-14,-5-1 1,-3 1-19,-7 0 0,-4-5-50,-1-1 292,0-5 1,-1 4 0,-2-5-102,1 2 0,0 0-379,8-5 111,-1 0-505,7 0 506,1 0 239,14-7 0,14-1 0,10-6 0</inkml:trace>
  <inkml:trace contextRef="#ctx0" brushRef="#br3" timeOffset="136882">12760 5909 7569,'-7'-8'339,"-3"3"-214,4 3 720,-7 2 1,6 2-424,-3 3 1,4 3-402,6 7 0,0-5-134,0-1 1,6 1 33,4 5 78,3 0 0,2-1 0,0 1-132,-1 0 152,1-1 1,-5 3 0,-2 1-97,-2 1 1,-1 1-215,-5-5 259,0-1 0,0 1 2,0 0 0,-6-1-16,-4 1 0,2-7 31,-2-3 1,5-2-9,-5 2 0,7-3 1,-5 5-312,3-7 92,-3 6 0,-2-3 0,0 7 242,-1 2 0,-2 1 0,-2 1 0</inkml:trace>
  <inkml:trace contextRef="#ctx0" brushRef="#br3" timeOffset="134524">9526 5733 9375,'5'14'381,"0"1"1,-1 0-177,-4 0 0,0 6-46,0 3 1,0 4-1,0 1-66,0 1 1,0-1 75,0 1-397,0-1 0,0 0 1,0 1 183,0-1 0,0 1 174,0-1-580,0 0 1,0-6-1,0-3-1257,0-4 1377,7-1 330,1-7 0,7 5 0,0-5 0</inkml:trace>
  <inkml:trace contextRef="#ctx0" brushRef="#br3" timeOffset="134823">9893 6056 7569,'-8'-8'-15,"0"0"15,3 3 264,-3 3 1,-5-3 0,1 9 279,3 1 0,0 6-382,0-1 0,-3 3 42,7 2 1,-5 4-127,6 1 1,-1-1 106,5-4-120,0 0 0,0-1-99,0 1 0,6-2-39,4-3 0,3 1 101,2-6-151,-1 0 0,6-5 60,0 0 1,1-1 0,-3-4 60,1-5 0,1-3-75,-5-2 0,-5 0 26,-1 1 0,-5-1-105,1 0 96,-4 7 0,-1-5 1,-1 3-12,-4-3-72,-4-1 0,-5 4 0,1 0-321,3-2 1,-3 4 106,3-1 92,3 5 265,-6-9 0,12 5 0,-6-7 0</inkml:trace>
  <inkml:trace contextRef="#ctx0" brushRef="#br3" timeOffset="135135">10349 5880 7569,'-15'0'68,"-4"0"1,-1 0 292,2 0 1,2 1 52,1 4 1,-5-1-106,1 5 1,-6-4 57,6 5-240,-1 0 0,10 0 1,2-1 116,2 3-185,1 1 0,6 2-130,4-1 0,3-4-270,7 0 287,0 0 1,4 0 0,1-1-147,-2 3 0,3 1 106,-1 2 1,-1-1 34,-4 1 1,-5 0-90,0-1 26,-7 1 1,4 0 0,-7-1-89,0 1 240,0 0 0,-7-2 0,-3-2-70,-3-1 0,-2-5-1,1 5-164,-1-7 1,5 4-84,0-7 0,6 0 173,-6 0 25,6 0 90,-2 0 0,6 0 0</inkml:trace>
  <inkml:trace contextRef="#ctx0" brushRef="#br3" timeOffset="135427">10643 5939 7569,'-7'-15'269,"-1"0"1,-2 7 1275,1 3-778,-1 3-584,-5 2 0,5 0 66,1 0-174,5 7 1,-2 1 0,6 7-65,0 0 1,1-1-254,4 1 215,3 0 1,5 1 0,-1 2-153,-2 2 1,-2-1 15,2-4 1,1 0 47,-6-1 1,2 3 256,-3 2-111,-2-3 1,5 6 0,-9-8-64,-3 1 1,2 0 76,-7 0 1,2-6 139,-2 1 1,-3-5-62,3 5-380,4-7 0,-7 9-441,3-8 0,3 3 138,2-2 130,-3-4 0,7 8 429,-4-4 0,-4 3 0,1 6 0</inkml:trace>
  <inkml:trace contextRef="#ctx0" brushRef="#br3" timeOffset="133144">7541 5718 8896,'2'15'66,"3"-1"0,-3 8 129,2 2 0,-2 2-89,-2-1 1,0 4-160,0 1 0,-2-1 94,-2 5 0,2-3-73,-3-1 0,3 1-137,2 3 1,-5-3-87,1 3 0,-1-4 153,5-6 0,0 2 116,0-6 0,5 5-14,-1-6 0,8 1 0,-4-6 0</inkml:trace>
  <inkml:trace contextRef="#ctx0" brushRef="#br3" timeOffset="133452">7850 6071 7569,'0'-15'-82,"0"7"0,-6-3 971,-4 6-150,3 0-606,-6 5 0,10 0-31,-7 0 0,5 6 0,-3 4-110,1 3 121,-4 2 1,9 0 12,-2-1 0,2 6 0,2-1-144,0-1 1,0-1-44,0-3 64,6 1 1,3-5-1,5-2-100,1-1 66,0 4 1,1-9 0,2 3 28,2-4 0,-1-1-17,-4 0 0,0-1 44,-1-4-12,-6-3 1,4-2-81,-7 0 0,5 0 0,-6-5-109,0 1 0,-3-1-66,-1 0 89,0 7 0,-6-5 1,-2 3-512,0-3 337,-6 5 1,6-3-712,-6 6 1038,5 0 0,-4-2 0,5-1 0</inkml:trace>
  <inkml:trace contextRef="#ctx0" brushRef="#br3" timeOffset="133760">8262 5983 7602,'-15'0'247,"0"0"276,1 0 1,4 0-237,0 0 0,0 0 220,-5 0-426,7 0 1,-5 0-1,3 0 125,4 6 1,-1-3 160,7 7-511,7 0 1,1 5-334,7-1 0,-1-4 162,1 0 0,5-2 0,1 4-72,2-3 239,-5 1 0,-2 0 0,-8 0 153,-1 1-3,-2-4 1,-5 6-110,0-3 0,-7 3 37,-3 1 1,-3-4 306,-1 0 0,-3-5-11,-2 5-302,2-7 0,1 8-209,6-6-525,7 0 31,-4-5 779,7 0 0,14-6 0,2-2 0</inkml:trace>
  <inkml:trace contextRef="#ctx0" brushRef="#br3" timeOffset="134018">8526 6012 7569,'-8'-7'629,"-5"6"1,5-6 219,-7 7-388,7 0-379,-5 7 1,11 1-116,-3 7 0,5-2 91,5-3 0,3 3-127,7-4 1,-5 0 10,0 0 119,0 1 1,3 5-89,-4 0 1,-2-1-164,-7 1 232,0 0 1,-2-1 236,-3 1-304,-3 0 1,-6 0 48,-1-1 1,0-6 39,0-3 0,6 2-6,-1-2 0,5 5-2340,-5-6 2282,7 8 0,-10-4 0,5 7 0</inkml:trace>
  <inkml:trace contextRef="#ctx0" brushRef="#br3" timeOffset="131668">5645 5792 7934,'0'14'-43,"2"1"202,3 0 1,-4 6 273,4 3 1,-1 4-249,0 2 0,-2-1-104,3 0 1,-3 2-27,-2 4 0,0-4-81,0 3 0,0-3 0,0-3 224,0-4-91,0 4 1,0-7-915,0 4 1,0-4 170,0-6 0,6-1-39,4 1 675,-4-7 0,8-1 0,-6-7 0</inkml:trace>
  <inkml:trace contextRef="#ctx0" brushRef="#br3" timeOffset="131983">5983 6071 7569,'-14'0'128,"5"0"0,-4 0 1,4 0 1135,-5 0-991,6 0 0,-5 6-98,3 4 0,2 3 1,0 2-33,2 0 0,1 4 178,5 1-273,0-1 1,0-4-1,0 0 97,0 0-228,0-7 0,6 3 1,6-6 157,6-2-228,-2-1 0,5-2 0,-6 0-9,0 0 176,-1 0 1,1-7-89,0-2 1,-2 0-1,-3 0-317,-6-3 347,-2-1 0,3-2 1,0 1-70,-2-1 0,-3 0-189,-5 1 232,4-1 0,-11 5 0,6 0-401,-3-1 88,6 4 1,-10-6-325,3 3 208,4 4-103,-1-1 602,7 7 0,7-6 0,1-2 0</inkml:trace>
  <inkml:trace contextRef="#ctx0" brushRef="#br3" timeOffset="132359">6336 5968 7569,'-15'0'308,"1"0"0,-1 0-127,0 0 0,1 0 0,-1 2 317,0 2-307,0-2 0,-4 11 207,-1-3-166,1-4-89,11 8 0,1-6-212,7 6 1,0-4 215,0 0-301,7-7 1,1 5 0,6-4-301,1 1 358,0 6 1,-1-9 0,1 3-82,0-4 122,6-1 1,-5 5-389,4 0 263,-4 0 0,-6-5 89,0 0 117,-7 6 260,4 3-126,-7 5 0,0 1 143,0 0-294,0-1 0,-2-1 1,-1-1 74,-2-2-91,-6 0 1,7 3 0,-4-2 70,2-1-184,-6-7 0,4 9 43,-7-8 0,1 6 1,-1-3-373,0 1-67,0-5 158,1 10-316,-1-11 404,7 4 1,3-6 269,10 0 0,3-6 0,7-2 0</inkml:trace>
  <inkml:trace contextRef="#ctx0" brushRef="#br3" timeOffset="132631">6615 6041 7569,'-14'-6'351,"5"4"0,-4-4 1,4 6 208,-4 0 0,-2 0 90,0 0-200,0 0-333,1 6 9,6 2 0,1 2-159,7 0 1,7 0-8,2 5 0,4-1-413,2 1 317,0-7 1,0 5-80,-1-3 1,-1 3 0,-1 0-10,-2-3 0,-7 3 61,2-3 158,-4 3 1,-2 2 0,-4-1 62,-5 1-65,3-7 1,-6 4 0,4-6-41,-4 2 1,-2 0 35,0 2 11,0 3 0,1-5 0,-1 7 0</inkml:trace>
  <inkml:trace contextRef="#ctx0" brushRef="#br3" timeOffset="129976">3587 5850 7364,'-8'7'29,"2"1"710,6 7 0,0 1-467,0 4 0,0 3-110,0 6 0,1-5-95,4 1 1,-3-1-1,4 6-140,1-1 58,-5 1 0,9-3-60,-6-2 0,0 1-205,-5-6 1,5 4 215,0-4 0,4-1 8,-4-4 0,7-5 56,-3 0 0,5-1 0,0 6 0</inkml:trace>
  <inkml:trace contextRef="#ctx0" brushRef="#br3" timeOffset="130315">3955 6056 7569,'-10'0'281,"0"0"0,0 0 0,-4 2 131,-1 3-281,0 3 1,6 7 0,-1-1 142,-2 1-125,6 0 0,-2 1 46,3 4 0,3-4-86,-3 3 0,4-2 0,2-2 25,4-1-95,3 1 0,7-5 1,0-2-26,-1-2-68,1-1 1,5-5 0,1 0-121,2 0 77,-5 0 0,8-1 0,-7-4-293,-1-5 199,-1 3 0,-3-6 51,1 4 0,-2-4 93,-3-2 0,-3 0 0,-7 0 130,0 1-130,0-1 0,-2 0 1,-1 1-109,-2-1 97,-7 7 1,4-5-20,-7 3 0,1 2-252,-1-2 0,5 7-391,0-2 272,7 3-98,-10 2 546,11 0 0,-4 7 0,6 1 0</inkml:trace>
  <inkml:trace contextRef="#ctx0" brushRef="#br3" timeOffset="130751">4440 5968 7569,'-7'-8'473,"6"1"-123,-6 7 55,1 0 1,-3 0 21,-5 0-290,-1 7 1,0-4 68,1 7 1,4-5 160,0 5-287,0-1-95,2 6-252,2 0 128,6-1 1,1-5 0,4-5-186,5-2 292,3 5 0,7-6 1,1 4-66,2-3-69,-5-2 1,3 5-173,-6 0 1,-1 6 0,1-1 79,0 3 0,-7 2 22,-3-1 244,-4 1 0,-1 0 1,0-1 64,0 1-77,-6 0 0,-2-2 0,-7-2-94,0-1 62,1 0 0,-1 0 0,0-2 144,0-2 95,7-1-224,-5-5-287,5 0 1,2-1-473,6-4 780,6 3 0,9-17 0,-1 2 0</inkml:trace>
  <inkml:trace contextRef="#ctx0" brushRef="#br3" timeOffset="131023">4778 5983 7569,'-15'0'-136,"1"-5"0,-1 0 83,0 2 210,0 1 1,1 2 1433,-1 0-821,0 6-618,7-4 0,2 11-188,6-3 1,6 3 16,4 2-10,3-1 1,2-4-1,-1 0-248,1 1 298,0 3 1,-2 0 0,-3 1-169,-5 0 174,3-1 1,-7 1 0,4 0-66,-3-1 216,-9 1 1,4 0-81,-7 0 1,1-6-23,-6 1 1,0-5-590,0 5 133,1-7 299,-1 10 109,0-5-28,7 0 0,-5 6 0,5-6 0</inkml:trace>
  <inkml:trace contextRef="#ctx0" brushRef="#br3" timeOffset="128340">883 5747 7461,'0'-14'-566,"0"4"967,0 0-162,0 7 0,0-5 127,0 3-76,0 3 115,0-11 134,0 11-132,0-4-307,0 26 0,0-7-84,0 16 0,0-3 31,0 4 1,0-1-87,0 0 1,0 2 62,0 4 0,0-4-11,0 3 1,0 2-111,0-2 0,5 1 34,0-6 0,-1-5-79,-4 1 1,0-5 46,0 4 1,2-8-310,3-1-8,-3 0 21,11-7 1,-10 0-34,7-3 140,0-3 284,4-2 0,1 0 0,0 0 0</inkml:trace>
  <inkml:trace contextRef="#ctx0" brushRef="#br3" timeOffset="128725">1191 5983 7569,'-8'-10'-439,"3"0"616,4 7 0,1-5 770,0 3-694,0 3-122,-7-4 0,6 12-21,-4 4 1,3 3 33,2 2 0,-5-1-1,0 1 0,0 5-63,5-1 1,0 2 2,0-1 1,0-4 3,0 4 0,0-2-122,0 2 0,2-9 25,3 4 0,1-4 37,4 4 1,3-7-125,-3-3 0,3-3 33,2-2 1,1 0-76,4 0 1,-4-2 94,4-3 1,-4-3 12,-1-7 0,-1 0-186,1 1 1,-5-3 6,0-2 0,-7 2 48,2-2 108,-4 3 1,-1 1 146,0 0 1,-1 0-90,-4 1 1,-3 1-47,-7 3-44,0-3 0,1 10-297,-1-7-4,0 6 36,1-2 1,4 11-63,0 0 413,7 6 0,-4-3 0,7 7 0</inkml:trace>
  <inkml:trace contextRef="#ctx0" brushRef="#br3" timeOffset="129084">1603 5894 7569,'0'-8'769,"0"-5"-82,0 12-524,-7-12 1,4 11-7,-7-3 1,2 5-12,-2 5 1,-3 3 6,4 7 0,0-1-15,0 1-62,5 0 1,-2 0-177,6-1 1,0 1 12,0 0 0,1-6-106,4 1 1,3-2-32,7 2 1,2 3 72,2-3 1,-3-2 130,4 2 0,-4 0-101,-1 5 0,-2-6-58,-3 1 1,-2 0 110,-3 5 0,-3-1-3,3 1 1,-5 0 31,-5-1 0,-4-4 84,-5 0 1,-1-5 61,0 5 1,-1-5-69,-4 4 1,4-5-36,-3 1 1,2-4-126,2-1 16,7 0 117,-5 0-2,12 0 1,1-5-593,9 0 0,4-6 582,2 1 0,6-3 0,2-2 0</inkml:trace>
  <inkml:trace contextRef="#ctx0" brushRef="#br3" timeOffset="129401">1882 5880 7440,'0'-15'169,"0"5"-3,0 0 52,0 7 1,-1-3 260,-4 6 0,-3 1-139,-7 4 0,0 3-131,0 7 1,1 0-120,-1-1 1,5 1-42,0 0 1,7 4-181,-2 1 138,4 0 1,6-6-157,-1 1 0,13 0 117,-3-1 1,11-1 67,-1-3 1,-2 3-151,-3-3 0,3 2-58,-3-3 0,1 4 67,-6-3 0,-4 3 112,0 2 0,-7-5 3,2 0 0,-3-5 39,-2 4 0,0-4 339,0 5-339,-7-7 1,-1 4 4,-7-7-43,1 6 0,-1-4-163,0 3 0,6-2-654,-1 2 1,5-2 805,-5 7 0,7 0 0,-4 5 0</inkml:trace>
  <inkml:trace contextRef="#ctx0" brushRef="#br3" timeOffset="151088">721 6703 7569,'0'-15'-66,"0"5"1,-2 2 0,-1 0-1,-2 0 1,0 3 116,5-5 26,0 7 1,-1-5 95,-4 3-92,3 3 0,-4-6 141,6 3-50,0 4 183,0-6-286,0 20-55,0-3 48,0 11-26,0-6 0,0-1-8,0 1 0,5-5 0,-1 0 26,0 1-47,-3 2 1,4-3-1,0 0 21,-2 1-50,6 2 1,-6 7 0,5 0 71,-1-2-85,4-2 1,-9 3 47,2 1 1,0 0-5,1-6 0,-4 6-27,4 0 0,2 1-6,-2-2 0,0-2-4,-5 2 1,0-2-3,0-3 0,4 1 1,1 0 0,2-5 7,-2-1 28,-4 1 1,6 0-15,-7 0 3,0-7 1,2 4-5,2-7 6,-2 0 183,5 0 0,-1 0-140,4 0-56,-4 0 0,8-2 6,-5-3 1,6 3 0,5-3 0,-4-1 28,4 1 1,-2-1-3,1 1 0,-1 3-58,7-3 0,-6-1-123,6 1 0,-7 0 162,1 5 0,4-2-23,2-3 1,-3 4 44,3-4 0,-1 3-19,6 2 0,-1 0 2,1 0 1,1 0-9,3 0 1,-1-5 8,6 0 0,-5 0-17,5 5 1,1 0 0,4 0 1,-2 0-6,-3 0 1,4 0 9,-4 0 0,3-1 2,3-4 1,0 3 3,4-3 1,-3 4 0,3 1 0,2-5-9,-2 0 1,5 0-4,-5 5 7,6-7 0,-9 6 1,3-4-2,-3 3 0,3 2-94,0 0 1,1 0 87,-1 0 1,-3 0-53,3 0 0,1 0 53,-1 0 1,5 0-7,-5 0 1,5 0 14,-5 0 0,5 0 2,-5 0 1,7 0-28,-2 0 1,3-5 4,2 0 0,-1 1 154,1 4-135,0-7 1,-2 5 0,-1-3 15,-2 4 0,-5 1-12,4 0 0,0 0 3,1 0 0,-2 0-4,-3 0 1,-2 0-1,7 0 0,-7 0 0,2 0-3,-3 0-7,-2 0 1,5 0 0,0 0-49,-1 0 54,-3 0 1,1 1 2,3 4 1,2-3 0,4 3 20,-1-3 1,-2-2-1,4 0-6,-2 0 1,-2 0 0,4 0 14,-2 0-8,-7 0 1,10 0-1,-5 0-20,1 0 1,4 0-13,-3 0 1,-2 1-33,2 4 0,-5-3-62,5 3 86,-7-4 1,9 4-1,-6 0-10,3-2 0,-5-1 31,6-2 1,-1 0-24,1 0 1,1 0-13,-6 0 35,7 0 1,-4 0 0,5 0 50,-3 0 1,3 0-56,-3 0 1,3 5 2,2 0 0,-2 0 2,-3-5 0,3 0 1,-3 0 1,3 0-19,2 0 0,0 0 13,0 0 0,-1 0 101,1 0 0,3 0-93,-3 0 1,8 0 3,-8 0 0,3-2 6,-3-3 1,4 3 3,1-2 1,1 2-37,-1 2 1,-3 0 32,2 0 1,4 0 14,2 0 1,-2-5-18,1 0 0,-9 0-46,5 5 1,-2 0 31,7 0 1,-3 0-4,-2 0 2,-3 0 0,4 0 0,-6 0-6,0 0 1,3 0 21,-4 0 1,9 0-13,-8 0 0,5 0-19,0 0 1,-7 0 14,6 0 1,-5-5 106,5 0 0,-1 1-98,2 4 1,-2 0 3,7 0 1,-7 0 7,1 0 22,4 0 0,-6-2 1,4-1-61,0-2 0,-4 0 42,3 5 0,3 0-89,1 0 1,2-5 77,-1 0 1,1 0-42,-6 5 0,6-5-86,-1 0 0,-2 0 103,1 5 0,-6 0 4,2 0 1,3-4 3,2-1 9,-4 0 1,2 5-1,-5 0-1,2 0 0,1 0 39,-1 0 1,-4 0-41,4 0 0,-4 0 14,-1 0 0,5 0-8,-1 0 16,1 0 0,-5 0 0,0 0-3,0 0 0,-1 0-1,1 0 0,0 0-15,0 0 1,4 0 9,1 0 0,0 0-41,-5 0 1,3 0 36,-4 0 1,9 0-37,-8 0 1,8 0 36,-3 0-19,0 0 1,-1-2-1,1-1 21,-2-2 0,3 0-4,-1 5 0,5-5-18,-6 0 0,1 0 9,-5 5 0,5-5 4,-1 1 1,1-1-2,-5 5 0,-1-5-16,1 0 1,0 0 13,0 5 1,0 0-1,-1 0 1,0 0-19,-4 0 0,3 0-6,-3 0 0,1 0 1,-1 0 1,3 0 13,-3 0 1,2 0 113,-2 0 0,3 0-115,-3 0 0,1 0-19,-1 0 0,3 0 16,-3 0 15,3 0 0,-3 0 1,-2 0-10,-1 0 0,5 0 2,-3 0 0,0 0-1,1 0 1,-2 0-3,2 0 0,1 0 6,-6 0 0,5 0-4,-5 0 1,7 0 0,-2 0 1,-2 0 21,2 0 0,-5 0 1,5 0 1,-2 0-18,2 0 0,3 0 1,-3 0 1,-2 0 5,2 0 1,-5 0-6,5 0 1,-5 0-21,5 0 1,0 0 21,5 0 0,-6 5-28,1 0 0,0 0 15,5-5 0,0 0-2,0 0 1,-1 0 0,1 0 1,0 0 1,0 0 0,1 0 0,4 0 1,-7 0-2,7 0 1,-7 0 16,7 0 0,1 0-14,-1 0 1,-4 0 14,-1 0 0,-2 0-3,12 0 0,-12 0 2,2 0 0,1 0 2,4 0 1,1 0 0,-1 0 1,-4 0-8,4 0 1,-4-5 0,-1 0 0,0 0-25,0 5 0,-1-2 24,1-3 0,5 4-10,0-4 0,-1-2 4,-4 2 0,0-1 0,0 1 0,0 3 6,-1-2 1,1 0 0,0-1 0,0 4-18,0-4 1,-2 2 11,-3-2 0,3 3-7,-3-3 1,3 3 6,2 2 1,-1 0-19,1 0 1,-5-4 9,0-1 1,0 0-1,5 5 1,-2 0-6,-3 0 1,3 0-1,-3 0 0,-4 0-28,-1 0 0,-1 0 32,1 0 0,-3-2-2,3-3 1,-4 4-2,-1-4 0,0 3 9,1 2 1,-1 0-6,0 0 1,0-2 0,0-2 1,0 2 0,0-3 0,-1 2 2,-4-2 1,3 3 2,-3-3 0,2 2-6,-2-2 0,4 4 3,-4-4 0,-1-2-2,1 2 0,-5 0 0,5 5 1,-6-5-1,1 0 1,2 1-1,-1 4 0,4-2 0,-5-3 0,0 3 0,-4-2 0,-1 2-38,1 2 1,-6 0 34,1 0 1,-3 0-2,3 0 0,-4-2-2,-6-3 1,0 4 12,-1-4 0,-4 3 68,0 2 10,-7 0 368,4 0-413,-7-6 0,-2 4-153,-3-3 127,3 3-71,-11 2 40,5 0-27,0 0 112,-5 0 8,11 0 123,-4 0-109,-1 0-15,6 0-11,-6 0 189,7-6-122,0 4 0,0-6-28,0 3 0,0 2-2,0-7 1,0 5 76,0-5 1,0 1-11,0-6 0,0 0-79,0 1 0,0-1 5,0 0 1,2-4 18,3-1 1,-2-5-7,7 6 0,-7-7-22,2 1 0,-2-1-77,2 2 1,-3-2 33,3 6 1,-2-5-92,2 6 0,-4-6-430,4 6 235,-3-1-1191,-2 5 687,0 1 373,0 6 375,0 8 0,-13 14 0,-3 9 0</inkml:trace>
  <inkml:trace contextRef="#ctx0" brushRef="#br4" timeOffset="184278">10907 7585 7446,'0'-8'1029,"0"1"-261,0 7 1,0 18-599,0 7 1,0 6-1,0-2 0,0 2-71,0 3 0,0-1 83,0 6 0,0-6 0,0 1 1,0-3-57,0-1 0,0-3-286,0-2 0,0 1 102,0-6 242,0-1-409,0-4 144,0-7 1,2-1-16,3-7 1,-3-2 116,3-3 0,-2-5-14,2-9 1,-2 1 6,7-7-155,-7 1 1,10-6-1,-5 1 32,0 0 0,6-7 69,-5-4 0,4 3 47,2-2 0,0 4-48,-1-4 55,1 6 0,0-1 0,0 10-15,-1 4 0,1 5 79,0 6 1,-1 2-21,1 7 0,0 0 137,-1 0-163,8 7 1,-6 7 0,4 11 168,-4 3 1,-1 3-106,-1 3 1,-1-1-39,-3 6 1,3-7-162,-3 3 144,-3-4 1,4-4 0,-6 0-71,-2-3 0,4-6-39,-2 2 27,0-4 90,-5-8-14,0-1 1,0-9-118,0-3 1,4-5 49,1-9 0,7-4-71,-2-6 0,-2-1 20,2 1 55,-1-7 0,8-2 0,1-4-63,1 3 1,2-4 14,-1 4 1,3-4 28,6-1 1,-4 7-67,-1 2 112,-6 11 0,8-2 0,-4 8-20,1 5 0,-6 0 141,3 8 1,-4 0-45,-1 5 0,0 8 130,0 7-89,-1 0 1,1 12-1,-2-1 148,-3 7 1,3 0-88,-3 6 1,-2 0 84,2 5 1,-7 0-72,2 0 0,1 1-64,-1-1 1,0-4-81,-5 5 0,0-10 95,0 10 0,2-11-281,3 0 0,-4-3 8,4-1-237,-3-8 0,3 5 0,0-8-825,-2-1 188,5-8 0,0 1 304,7-6 700,-7 0 0,5-5 0,-5 0 0</inkml:trace>
  <inkml:trace contextRef="#ctx0" brushRef="#br4" timeOffset="184725">12274 7923 7569,'0'-8'1171,"2"1"-798,3 7 1,3-1-99,7-4 10,0 3 1,6-11 0,2 3 265,0-3 1,3-2-322,-7 1 0,6-1-19,-6 0 1,8-4 119,-3-1-250,-3 1 0,5-1 1,-6 0 97,-2 2 0,-2 0-192,-1-1 0,-2 2 62,-3-2-12,3 3-56,-11 1 0,4 0-124,-6 0 1,-2 2 39,-2 4 1,-5 2-115,-5 7 0,-3 0-14,-2 0 168,-4 7 1,-8 2-1,-2 11 238,-1 4 1,-5 4-78,4 2 0,-4-1 111,5 0 1,0 1-70,4-1 1,7 2-103,4 4 1,9-4 192,5 3 1,3-3 164,2-2 1,7 1-596,3-1 1,9-4 75,6-1-105,9-6 0,-1 3 0,8-8-172,4-3 0,-1-3 268,5-7 0,2 0-193,-2 0 1,5-2-1531,-5-3 1332,-7-3 1,-1-5 0,-6 1-414,-3 3 0,-1 1 936,-1-2 0,-1-10 0,0 4 0</inkml:trace>
  <inkml:trace contextRef="#ctx0" brushRef="#br4" timeOffset="185175">13186 7791 7569,'0'-9'-16,"0"-4"17,0 4 0,0 0 431,0 0 0,-2 0 535,-3 0-717,4-4 1,-12 11 0,3-3 152,-3 3 0,-2 2 287,0 0-420,1 0 1,-6 2 0,0 3 144,2 5 1,2 3-221,1 2 0,1 4-12,-1 1 1,5 4 22,0-4-85,7 6 1,-3-8 0,6 5 58,0-2 1,0 0-80,0-1 1,6-4-132,4 4 1,5-4-615,4-1 505,-2-7 0,5 3 0,-4-6-198,2-1 1,5-3 141,-6-1 1,6-1-71,-6-4 0,6-4 28,-6-5 132,1-1 1,-5 0-1,-1-1-21,1-4 0,-2 4 153,-3-3 1,1 2 95,-6 3 0,5-3-28,-5-2-56,0 2 1,0-4-1,0 6 24,-2 1 1,-1 4 73,-2 0 1,1 5 44,4-5 48,-3 7-73,4-3-116,-6 6 0,0 6 123,0 4 0,0 3-94,0 2 1,0-1-1,0 1 1,0 1 6,0 4 0,5-4-611,0 4 1,6-4 83,-1-1-223,-3 0 1,6-1 0,-3 1-188,3 0 405,8-7 1,-5 3 0,6-6 454,-1-2 0,2 6 0,6-1 0</inkml:trace>
  <inkml:trace contextRef="#ctx0" brushRef="#br4" timeOffset="185542">13789 7761 7569,'-9'0'1953,"1"-5"-1343,3 0-473,4 7 1,-6 6 95,7 7 1,0 0-71,0-1 0,0 3 1,0 1 73,0 1 0,5 6 9,0-6-114,0 7 1,0-9 0,0 2-22,-2-2 0,3-3 31,-1 1 0,2-5-391,-2 0 233,-4-7-224,12 3 1,-11-7 120,3-4 1,1 0 29,-1-10 0,5 2 90,-5-11 1,7 4-142,-3-4 152,-2 6 1,6-10 0,-3 3-23,3-2 1,0-1 197,-3 3 1,3 3 51,-3 2 0,3 4 185,1-4-176,1 10 0,0-1 175,-1 6 1,1 0-65,0 5 0,-2 7-91,-3 2 0,3 6 137,-3 5-237,3 3 0,6 6 0,2 2-152,2 3 1,-5-3-441,2 4 1,1 1-1238,-1-2 1424,6 0 1,-8-5-3260,6 1 3495,1-1 0,4 1 0,1-1 0</inkml:trace>
  <inkml:trace contextRef="#ctx0" brushRef="#br4" timeOffset="186187">15993 7497 7569,'-8'0'813,"2"0"-155,6 0 1,0 11-282,0 4 1,0 9-191,0 1 0,5 4 1,-1 4 158,0 1-229,-3 7 0,-1-5 0,0 6 107,0 2 1,0-8 73,0 8-250,7-9 1,-5 1 0,2-7 112,-2 0-114,5 1 0,-4-7 103,7-4 0,-5-2-33,4-3 1,1-4-46,5 0 1,0-7-149,-1 2 0,3-3 14,2-2 1,-1-2 0,7-1 133,1-2-270,2-6 1,3 7-1,1-4-384,3 2 1,0-4 114,0 5 31,-4 0 0,5 0 1,-7 0-372,1 2 0,-1 1 243,0 2 564,-6 0 0,5 0 0,-5 0 0</inkml:trace>
  <inkml:trace contextRef="#ctx0" brushRef="#br4" timeOffset="186634">17096 7673 7569,'-10'-8'303,"0"3"144,0 3 1,-4 2-22,-1 0 1,5 0-125,0 0 0,1 7-82,-6 3 1,0 3-26,1 1 0,4 6 227,0 0-300,0 6 0,-3-2 1,2 9 117,1 1 1,7 1-77,-2-6 0,3 0 50,2 1-183,0-1 1,7-4-1,2-3-14,4 0 1,7-3-108,0-4 0,6-7 67,-2-3 0,4-3-64,1-2 0,6 0-30,-1 0-69,0 0 0,-6-7 0,-2-4 22,-1-7 0,-6 0 32,6-7 1,-7 2 86,1-1 0,-2-4-21,-3 4 1,-5-4 112,-5-1 1,-2-6-80,-2 1 1,0-2-129,0 2 1,0 1 79,0-6-127,-6 6 1,-3-1 77,-5 9 0,-1 4 0,0 8-71,1 3 1,-1 4 81,0 6 0,-4 0-29,-1 0 1,5 5-585,5 0 1,7 6 256,-2-1 1,4 3 473,1 2 0,0-1 0,0 1 0</inkml:trace>
  <inkml:trace contextRef="#ctx0" brushRef="#br4" timeOffset="187084">18037 7497 7569,'-15'-9'732,"0"3"1,0 6-132,1 0 1,-1 0-95,0 0 1,-4 6 90,-1 4-407,-6-3 0,8 11 0,-5-4 205,2 3 0,-4-1-90,6-1 1,1 0-38,8-1 1,-1 1-212,6 0 1,0-1-133,5 1 0,1 0-57,4-1 0,10-4-207,10 0 0,2-2 9,3 2 1,-1 1 41,1-6 91,-1 7 0,5-9 0,-1 7-202,-5 1 1,-1 2 283,-7 2 1,0 0 1,-6-1 1,-1 1 145,-3 0-28,-3 0 0,-7-1 0,0 1 149,0 0 0,0 4-116,0 1-54,-7-1 1,-1-2 0,-7 1 379,1 1-247,-1 1 1,0-5 0,-1-1 5,-4 1 0,4-5-114,-4 0 1,2-2-5,-1 2 0,2 1-2,-2-6 0,4 1-190,5-1 230,-3-3-33,12 4-1128,-6-6 0,9-1 24,3-4 733,3 3 360,13-11 0,2-1 0,6-9 0</inkml:trace>
  <inkml:trace contextRef="#ctx0" brushRef="#br4" timeOffset="187429">18683 7453 7569,'-13'-10'1558,"2"2"-1112,1 1 0,5 2 0,-5 5 41,-1 0 0,-2 0 121,-2 0 1,0 7 6,1 2-299,-1 5 0,-1 2 0,-1 2 45,3 1 1,-3 6-39,12-5 0,-4 4-349,4-4 1,1 6 76,9-2 1,4-1 143,5 2 0,7-6-1,4 6 1,3-2-851,1 1 1,0 4 252,1-4 1,-1 2-129,1-1 415,-7 3 1,-2-7-1,-7 5-71,1-1 0,-2-7 218,-3 1 1,-3 2-84,-7-1 0,-7 0 271,-3-6 0,-8-1-108,-1-3 0,-7 3 35,1-3 1,-3 1-118,-1-1 1,-1 2-158,1-7 1,0 1 194,-1-1-686,1-3 1,0 9 0,1-4-2351,3 1 2969,-3-5 0,6 10 0,-8-5 0</inkml:trace>
  <inkml:trace contextRef="#ctx0" brushRef="#br3" timeOffset="-60281.73">1500 6541 7881,'9'0'-129,"-3"2"126,-6 3 0,5 3-127,0 7 1,0-1 160,-5 1 0,2 0-4,2-1 0,-2 1 0,3 0-434,-3-1 309,-2 8 1,0-6-118,0 4 0,0-2 215,0 1 0,6 4 0,2 6 0</inkml:trace>
  <inkml:trace contextRef="#ctx0" brushRef="#br3" timeOffset="-59479.73">4235 6512 7569,'0'-8'-227,"0"1"415,6 0 1,2 6-155,7-4 0,-5 3-21,0 2 1,-1 0-13,6 0 0,0 0 100,-1 0-50,1 0 0,0 0-48,-1 0 0,-4 0-95,0 0 1,-5 2-75,5 3 134,-7 3 0,4 7 12,-7-1 1,-7-4 40,-3 0 0,-3 0 1,-2 5 0,1-1 4,-1 1 1,-1 0 66,-4-1 1,9-1-9,-4-3-30,4 3 1,2-9-82,5 5 60,2-5 0,4 2 69,2-6 1,6 0-109,10 0 0,3 0-89,6 0 0,0-5 21,1 0 0,-1 0-168,1 5 1,-1-4 109,0-1 1,-1 0-89,-3 5 1,3 1 218,-4 4 0,10 10 0,4 8 0</inkml:trace>
  <inkml:trace contextRef="#ctx0" brushRef="#br3" timeOffset="-58699.73">6219 6571 7569,'-8'0'-251,"1"-7"315,7 5 155,0-11 0,7 10-137,3-7 1,3 7-104,1-2 0,3 3 0,1 1-16,1-4-3,1 3 1,-1-4-12,1 6 0,0 1 52,-6 4 1,-1-1 0,-1 4-8,-2-2-53,-7 6-135,3-4 175,-6 7 0,-1-2 10,-4-4 0,2 3 2,-7-7 1,0 5 5,-5-6 0,5 6-23,1-5 12,-1 0 1,0-3 53,0 3-109,7-4-65,-4 6 102,21-7 1,-5 0 18,11 0 1,-9 1 21,-1 4 0,-5-1 66,5 5-88,-7-5 1,4 9 136,-7-4-123,-7 5 0,-1 0 1,-7 1 10,1 0 15,5-1 0,-4-4 1,4-2 25,-5-1-16,0 4 1,-1-9 23,0 3-159,1 3 0,-1-6 126,0 2-365,7 5 0,-3-6 44,6 7 291,0-7 0,-8 10 0,-4-5 0</inkml:trace>
  <inkml:trace contextRef="#ctx0" brushRef="#br3" timeOffset="-58154.73">7997 6526 7382,'-8'7'-459,"-3"1"755,6 7 0,0 4-234,5 1 0,-5 0-26,0-6-38,-6 8 0,8-4 1,-6 4 43,3 0 1,-4-3-6,5-4 0,0 0-22,5-1 1,0 1-3,0 0 0,0-6-71,0 1 0,7-6 69,3 0 0,8 3-165,1-2 1,7 0 3,-1-5 1,1 0-108,-2 0 0,4 0 72,-3 0 0,1 0 185,-2 0 0,4 0 0,-5 0 0</inkml:trace>
  <inkml:trace contextRef="#ctx0" brushRef="#br3" timeOffset="-57949.73">8100 6644 7402,'0'-8'71,"0"1"0,2 19 1,1 4-29,2 5-89,0 4 1,-5-1 0,0 2 88,0 5-335,0-8 0,7 17-63,2-11 355,4 4 0,2 3 0,0 1 0</inkml:trace>
  <inkml:trace contextRef="#ctx0" brushRef="#br3" timeOffset="-57347.73">10158 6409 7569,'-8'-7'-42,"2"6"1,6-4 150,0 10 1,-5-2-109,0 7 0,-5 1-42,5 9 1,-6-4 106,1 4 0,2-4 39,-2-1 1,7-1-63,-2 1 0,3 0-201,2 0 189,7-1 1,6-1-132,6-3 0,7-2 96,-1-3 0,1-3-113,-2 3 1,4 1 14,-3-1 1,-4 2 89,-1-2 0,-4-2-22,-1 7 0,-2-5 24,-4 4 0,-2-4-11,-7 5 0,-2 0 27,-3 5 1,-3-6 69,-6 1 1,-6-5-40,0 5 1,-1-7 16,2 2 0,2 2-37,-2-3 0,1 1-46,-2-5 1,9 5-1,-4 0-537,2-2 132,0-1 434,5-2 0,-5 7 0,4 1 0</inkml:trace>
  <inkml:trace contextRef="#ctx0" brushRef="#br3" timeOffset="-57169.73">10158 6482 7569,'7'-14'57,"-4"4"121,7 0 0,5 7-122,4-2 0,2 3-371,-1 2 50,3 0 0,11 2 265,0 3 0,1-4 0,-6 6 0</inkml:trace>
  <inkml:trace contextRef="#ctx0" brushRef="#br3" timeOffset="-56384.73">12304 6394 7442,'-8'0'180,"-5"2"1,5 3-175,0 4-32,-5 5 0,5 5 0,-7 2 92,0 2 1,2-3 102,3 4-180,-3-6 1,12 8 0,-4-6 32,3-2 1,2-2 36,0-1 1,2 0-122,3-1 0,8-1 87,6-3-66,7 3 0,-8-9 0,7 4-12,1-2 0,-3-1 69,1-5 1,-1-5-111,2 0 1,-4-4-95,-6 4 134,-1-7 0,-6 4 5,-3-7 0,-3 6-162,-2-1 183,-7 7 0,-6-6 1,-6 6-91,1-2 86,-5 0 1,5 5-56,-7 0 1,8 2-1,-3 1-77,4 2 0,1 7 164,0-3 0,7 11 0,2 3 0</inkml:trace>
  <inkml:trace contextRef="#ctx0" brushRef="#br3" timeOffset="-55779.73">14377 6379 7569,'0'-8'-602,"0"-5"787,0 12 1,2-4-105,2 10-68,5-4 0,5 11 0,1-6 21,0 2-47,-1-4 0,6 4 0,0-5 10,-2 2 13,-2 0 1,-1 0-1,-1 1 101,1 2-210,-7 2 0,4 0 101,-8 0 0,1 0-12,-5 4 1,-1 1 8,-4 0 0,-3 1-1,-7 4 0,5-7 3,0 6 1,1-11-1,-6 7 1,2-3 3,3 2 0,2-4-34,3 0 0,3-5-149,-3 5 0,4-5 154,1 4-484,0-5 508,0 9 0,-7-5 0,-1 7 0</inkml:trace>
  <inkml:trace contextRef="#ctx0" brushRef="#br3" timeOffset="-55601.73">14362 6600 7569,'7'-8'69,"7"-5"0,4 11 0,7-3-309,1 4 52,-5 1 1,14 1 187,-1 4 0,7 3 0,3 7 0</inkml:trace>
  <inkml:trace contextRef="#ctx0" brushRef="#br3" timeOffset="-54997.73">16332 6453 7569,'-10'0'-198,"0"0"0,0-2 0,-4-1 437,-1-2-122,0 0 0,1 5 0,-1 0-44,0 0 0,-4 0 2,-1 0 0,0 2-54,6 3-41,-1-4 100,0 6 0,7-1-109,3 4 0,4-2 46,1 2 0,8-5-91,7 5 46,-1-7 1,14 9-1,-4-6 75,4 2-102,2-4 1,-1 9-1,0-4-128,1 5 0,-7-5 80,-4 1 1,-2 0 60,-3 5 14,-5-1 1,-3 1-1,-6 0-22,0-1 1,-2 1 93,-2 0 1,-10 0-86,-5-1 1,-7-1-13,1-3 109,-3 3 1,1-11 0,1 3 138,1-4 0,5-1-51,-4 0 0,6 0-23,-2 0-81,4 0 0,6-5 31,0 1 1,7-8 0,-2 2 104,4-3 1,2-1-50,4-1-200,10 0 0,3 0 60,6 1 1,1-1-34,4 0 1,1 1 4,-1-1 1,0 0-94,1 1 1,-2 0-1,-4 3-218,-4 1 1,-4 5 44,-1-4 307,-1 5 0,1-2 0,0 6 0</inkml:trace>
  <inkml:trace contextRef="#ctx0" brushRef="#br3" timeOffset="-54238.73">18551 6424 7569,'-14'0'2,"4"-5"1,0 0-1,-1 1 93,-2 3 0,-2 1-93,0 0 1,1 1-260,-1 4 1,0-1 201,0 5 0,1-4 1,-1 3 103,0-1 0,6 3 83,-1-5-100,6 6 0,-2-3 57,6 7-60,0-7 1,6 4 0,4-6 41,3 2 0,2-4-100,0 0 0,1-2 31,4-2 0,-2 0-13,6 0 1,-4 0-39,4 0 1,-6-2 73,2-2 1,-4 0-8,-1-5 1,-5 4 1,-1-5-5,-5 0-7,9-5 275,-12 7 2,6-5 61,-7 11-376,0-4 47,-7 6 1,6 6 0,-4 4-12,3 3 1,2 4 51,0 2 0,2-2-268,3 2 0,-2 2-64,7-1 185,-7 6 0,10-10 89,-3 4 0,10 3 0,2 0 0</inkml:trace>
  <inkml:trace contextRef="#ctx0" brushRef="#br3" timeOffset="-53413.73">20624 6453 7569,'8'0'0,"-1"-7"-21,-7-2 1,0 0 88,0 0 0,0 4 485,0-5-278,0 7-424,0-4 15,-7 14 0,4 1-170,-7 7 228,7-1 0,-9 1-67,7 0 1,1-1 68,4 1 0,0 0-13,0-1 1,1 1-108,4 0 0,3-5-407,7-1 601,0-5 0,6 2 0,2-6 0</inkml:trace>
  <inkml:trace contextRef="#ctx0" brushRef="#br3" timeOffset="-53133.73">20947 6497 6716,'-8'-7'520,"-5"6"-265,3-4 1,2 3-5,-2 2 126,7 0-220,-10 0-117,5 0 0,0 2-152,3 3 0,10-4 36,4 4 1,5-1 101,0 1-2,7-4 0,-3 6 0,5-7 26,-1 0 0,2 0-53,-4 0 1,4-2 87,-4-3-96,-1 4 55,-4-13 1,-7 11-9,-3-7 0,-3 6-46,-2-6 0,-2 6-84,-3 0 0,-5-3-44,-9 2 0,2 0 44,-2 5 1,-2 0-249,1 0 0,0 0 129,6 0 0,-1 0 213,0 0 0,7 7 0,2 1 0</inkml:trace>
  <inkml:trace contextRef="#ctx0" brushRef="#br4" timeOffset="-11538.733">19904 7629 7293,'0'-8'112,"0"1"726,0 7-711,6 7 1,-4 1-58,3 7 1,-4-1-18,-1 1 1,2 5-1,3-1 0,-3 2-88,2-1 1,-2 1-26,-2 4 1,2 2 73,3-2 0,-4 3-81,4 1 0,-3 1 44,-2-1 0,0-1-161,0-4 0,0 2-40,0-6 1,0 1-7,0-1 0,1-9-181,4 4-239,-3-4 650,11-3 0,-11-1 0,11-14 0,-5-1 0</inkml:trace>
  <inkml:trace contextRef="#ctx0" brushRef="#br4" timeOffset="-11258.733">20198 7541 7569,'-7'-9'238,"6"9"0,-6 9-175,7 5 1,0 1-12,0 0 1,0 4-136,0 1 1,2 4 44,3-4 1,-4 6 29,4-1 1,-3 2 50,-2 3 1,5-6-112,0 1 1,-1-1 0,-4 6 0,0-6 60,0 1 0,0-2-141,0 1 0,0 2 92,0-6 0,0-1-71,0-4 0,0 0-193,0 0-207,0-1 527,0 1 0,7 0 0,1-1 0</inkml:trace>
  <inkml:trace contextRef="#ctx0" brushRef="#br4" timeOffset="-10950.733">19816 7893 7569,'-15'-6'-401,"7"4"1,1-6 711,7 3-214,0 4 1,0-12 109,0 3 1,7 2-55,2-2 0,6 0-99,5-5 0,-4 5 22,4 1 1,3 0 10,1 0 1,-1-3-138,1 7 1,1-4 109,4 4 1,-1 0-242,-3 5 0,2-5 58,-2 0 1,3 0-128,1 5 0,-4 0 24,-1 0 1,-6 0 13,2 0 1,1 0-98,-2 0 309,1 0 0,1 7 0,2 1 0</inkml:trace>
  <inkml:trace contextRef="#ctx0" brushRef="#br4" timeOffset="-10608.733">19860 8070 7266,'-10'-8'-123,"0"3"1,5 1 211,-5 0 1,7 0 345,-2-5 141,-3 5-358,6-9 0,-4 10-137,6-7 1,6 5 41,4-5 0,-2 7-92,2-2 1,2-1 92,7 1-169,-3-7 0,12 11 0,-3-6 110,3 1 0,1 4-83,0-3 1,2 4-229,4 1 1,-4-5 112,3 0 1,0 0-269,-4 5 0,6 0 160,-12 0 1,5 1 240,-9 4 0,6 4 0,-3 5 0</inkml:trace>
  <inkml:trace contextRef="#ctx0" brushRef="#br4" timeOffset="-9913.733">20786 7732 7216,'0'-10'-724,"0"0"664,0 7 1,1-5 132,4 3 1,-2 2 155,7-7-175,-6 6 1,2-4 441,-6 3-96,7 4 114,-6-6-307,6 7 0,-6 0 172,4 0-163,-3 0-107,4 0 1,-4 7-1,1 3 105,2 3 1,2 8-110,-2 3 1,-4 4-197,4 2 1,-2-1 19,2 0 0,-3 1-12,3-1 0,-3 1 43,-2-1 1,1 0-82,4 1 0,-3-6-100,3 1 0,-4-7 81,-1 1 1,2-4-163,3-5 0,-4 3-99,4-3 126,-3-4 0,0 6-299,2-7-66,-2-1 640,5-4 0,-1 0 0,2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2.3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59 559 9034,'-16'0'-62,"-4"0"-1093,18 0 371,-4 0 753,12 13 1,-4 3 316,3 14 0,-3-6-45,-2 1 1,-5-1 274,0 5 1,-2 2-334,2 4 0,4-4 67,-4 3 1,3-3 3,2-1 1,0-1-46,0 0 1,0-4-304,0-1 1,2-6-113,3 2 8,-4-10 0,7 3 17,-3-3-144,-3-4 219,5 1-35,-1-14 1,-3-1 9,7-7 0,-5-6 25,5-4 0,-2-4-14,2-5 1,1-1 51,-6-9 0,5 4-4,-5-9 0,5-4 35,-5-1 0,6 4 12,-1 1 1,-2 10 34,2 4 0,-5 6 153,4 4 0,-4 9-124,5 6 0,-7 7 0,10-2 137,-3 10 0,-2 3-48,2 7 1,-5 4 50,5 1 0,-2 8-114,2 1 1,1 1-11,-6 4 1,0-3-30,-5-2 1,5 1-94,0-1 0,1-4-155,-1-1 25,-3-6 3,11 10 86,-5-12-165,0-1 183,5-9 1,1-12 7,5-4 1,1-10-25,-6-4 0,1-4-75,0-1 0,4-2 25,1-4 1,0-2 69,-6-7 1,6 1-17,0 4 1,-1 3 67,-4 7 1,0-1 96,-1 1 1,1 1-35,0 4 245,-1 3-190,8 6 77,-6 0 167,12 7-201,-12 8 1,4 15 21,-11 9 0,3 4-67,-7 1 1,1 7-31,-1 3 1,-3 4-5,3 1 1,-4 2-80,-1 3 1,5-4-38,0 4 0,5-3-185,-5-2 1,6-4-274,-1-1 1,-2-7 226,2 3 0,0-11-252,4-4 551,1-4 0,0-1 0,0-1 0</inkml:trace>
  <inkml:trace contextRef="#ctx0" brushRef="#br0" timeOffset="321">1264 309 7933,'-8'19'239,"3"1"-49,4 6 0,-1 10-71,-3 3 0,3 2 5,-2-7 1,2 7 20,2-2 0,0-1 119,0 1 0,0-4-77,0 4 0,5-5-5,0 5-203,6-6 0,-3 3 1,7-7 74,0 1 1,1-3-112,4-2 0,2-4 40,8-6 1,1-1-125,3 1 0,-1-7 100,6-3 1,-1-3 6,1-2 0,2 0-253,-7 0 0,5-5-86,-5 0 105,1-6 0,-8 1 0,0-8-125,-3-2 0,-4-1-65,4 1 1,-7 2-28,-3-6 485,1 0 0,-13-6 0,4 1 0</inkml:trace>
  <inkml:trace contextRef="#ctx0" brushRef="#br0" timeOffset="524">1382 573 8014,'23'0'81,"9"0"-240,-2 0 1,2-1-145,-2-4 1,1 2 31,3-7 0,-3 2-54,4-2 325,-4-3 0,-9-2 0,0-8 0</inkml:trace>
  <inkml:trace contextRef="#ctx0" brushRef="#br0" timeOffset="722">1470 265 7164,'34'0'-452,"1"0"1,1-5 306,-2 0 0,3-2 145,8 3 0,-1 2 0,0-11 0,0 5 0</inkml:trace>
  <inkml:trace contextRef="#ctx0" brushRef="#br0" timeOffset="1299">2396 279 7953,'0'27'932,"0"2"-856,0-3 1,0 12-32,0-4 1,0 2 4,0 3 0,0 2-161,0-7 1,0 7 185,0-2 1,0-1 31,0 1 1,0-1-58,0 1 1,0-3 77,0-7-157,0 1 0,0-1 183,0 0-25,0-6-252,0-2-373,0-12 171,0-3 1,0-24 152,0-6 0,0-12 64,0 1 25,-6-5 1,4-3 0,-3-8 49,3-1 0,2 0 112,0-2 0,0 3-43,0 7 0,2 5 222,3 0-106,-3 6 242,11-9-261,-5 17-56,6-9 226,-5 24-209,-3-3-57,7 13 0,-3 16-31,10 4 1,-4 9-22,-1-4 1,1 8 45,4 1 1,-2 2-5,6-2 1,-4 2 58,4 3 0,-1-1-21,2-4-121,2-3 1,-4 5 0,7-5 28,-1 3 1,0-7 8,1 2 0,-1-5 31,1 1 0,-1 1-1,0-6 1,1-1 2,-1-4 0,-1-5-15,-4 0-3,4-7 16,-5 3 0,5-12 7,-4-4 0,-4-5-57,-10-4 0,1-4 0,-6-6 1,5-6-8,-5 1 0,0-7-118,-5 2 1,0-4 103,0-1 0,-7-1-15,-3-4 0,2 3-83,-2-3 1,2 10-9,-2 4-101,-3 4 1,10 4-266,-7 2-316,7-3 374,-4 5 472,14 1 0,8 0 0,8 8 0</inkml:trace>
  <inkml:trace contextRef="#ctx0" brushRef="#br0" timeOffset="1638">3866 132 8662,'0'-16'1028,"0"3"-659,0 13-250,-7 13 1,6 3 115,-4 14 0,3 1 23,2 3 0,0 4-146,0 6 1,2 0-108,3 0 0,-2 0-45,7 0 1,-5 2-170,5 3 1,-6-3 124,6 3 1,-6-8 4,0-2 1,3-2-61,-2 2 1,5-3-170,-5-6 0,1-2 112,-1-4 1,-3-1 28,3-3 1,-2-9-357,2 4 16,-4-4-230,6-3-363,-7-1 1100,0-27 0,-7 2 0,-1-18 0</inkml:trace>
  <inkml:trace contextRef="#ctx0" brushRef="#br0" timeOffset="1840">3469 44 8298,'-8'-8'3276,"14"2"-2860,24 6 1,4 0 0,10 0-223,-1 0 1,6 0-140,5 0 0,4 0-269,6 0 0,3 0-553,7 0 0,1 0 83,3 0 0,9-2 250,6-3 1,-41 2-1,2-2 1,50-10-1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7.8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1 339 7569,'0'-23'-838,"0"2"1068,0 13 57,0-5-14,0-2-20,6-2 26,-4-4 24,4 13 173,-6-5-403,0 11 201,0-4-133,7 25 0,-6-1-65,4 17 1,2 2-116,-2 2 0,5 6 111,-6 4 0,6-2 21,-5 7 0,2-7-196,-2 2 1,-4 2-21,4-2 0,2-5 34,-2-5 0,-1-6 124,-4 1-108,0-9 0,2 1 92,3-7-1,-3 1 36,4-5 133,-6-7-168,0-2 1,-5-19-104,0-6 1,-1-3 35,1-2-31,-3-7 0,0-7 0,1-6-5,0 0 0,4-5 9,-7 0 0,7-6 41,-2 1 0,4-2-40,1 2 1,0 2 63,0 3 0,0 5 98,0 0 49,0 0 1,1 9-33,4 1 0,-2 6-96,7 14 0,0 4 74,5 0-23,-1 7-29,8-4 0,5 7-9,8 0 0,-1 8-16,-5 7 0,1 6 0,-1 9 0,6-1 2,-1 1 1,7 4-15,-2 0 1,-3 7 4,-2-2 0,2 4 1,-2 1 1,-4-3-7,-6 3 0,-6-8-4,2 8 0,-4-3-2,-1 3 1,-7-7-19,-3-3 0,-4 2-33,-1-1 59,0-1 0,-1-5 35,-4 1 0,-3-7 88,-7-4 0,0-2-106,1-3 10,-1-6-114,-13 6-201,4-13-23,-12 6-318,13-7-396,2-7 315,13-1 714,1-13 0,20-2 0,3-7 0</inkml:trace>
  <inkml:trace contextRef="#ctx0" brushRef="#br0" timeOffset="390">192 677 7569,'5'-8'788,"-2"1"0,29 2-548,-2 0 1,9 1-224,0 4 0,2 0-472,-2 0 1,4 0 77,-4 0 0,3 0-137,2 0 1,-4-2 158,-1-3 355,-6 3 0,9-11 0,-4 5 0</inkml:trace>
  <inkml:trace contextRef="#ctx0" brushRef="#br0" timeOffset="1439">1059 207 7569,'-8'-9'178,"1"3"292,7 6-229,7 13 1,1-2-129,7 14 1,-1 6 10,1 8-65,-7-3 1,0 2 68,-3-4 1,-3 2 0,4 5 30,1-2-203,-5-7 1,4 6 80,-6-4 0,5-1-178,0 6 49,0-13-63,1 2 87,-4-13 132,4 0-10,-6-7-95,0-2 28,0-25 0,0 1-98,0-17 1,0 3 36,0-3 0,0 1-38,0-10 1,0 3 68,0-8 0,0-1 1,0 1-38,0 1 83,0 2 0,0 9-64,0 3 0,5 3 271,0 1-186,7 7 0,-4-3 41,7 7 1,-6 4-50,1 5 1,-3 7 4,7-2 37,-2 3 0,6 2-40,-4 0 1,0 4-7,10 5 1,-6 1 10,2 10 0,1 3 18,-2 1-45,1-3 0,0 9 0,1-3-11,2 6 22,1 1 0,1 1 0,-2 1 15,-2 1-40,5 2 1,-8-1 27,6-4 0,-6 2-80,2-1 1,-4-1-1,-1-5 66,0 1-40,-7-1 1,3 2-42,-6 3 31,0-3 1,-7 4 124,-2-11 1,-5 2-54,-5-6 0,-6-5 6,1-6 1,-8 1-54,3 5 1,-4-2 6,-1-3 0,-2 1 20,-4-6 10,4 0 1,-6 0 15,3 0 1,2 0-32,-2-5 0,8 0-141,2 0-227,6-7-150,-10-1 0,18-8-98,0-4 623,7 4 0,9-19 0,3 4 0</inkml:trace>
  <inkml:trace contextRef="#ctx0" brushRef="#br0" timeOffset="1865">2441 207 9621,'-9'21'389,"5"3"0,4 4-206,4 1 1,-2 1-177,3-1 1,3 6-44,2-1 94,-4 7 1,6-4 0,-6 7-147,3 0 1,-1-4-386,2-1 399,3 0 1,-10-1-60,7-4 1,-7-3 0,2-2-67,-4 1 159,-1-1 0,0 5 44,0 1 1,-1-8 36,-4-7 8,-3-4 0,-7-1-75,0 0 33,-12-1-32,-4-5 1,-7-3-251,4-6 277,-4 0 1,4-1-11,0-4-124,-1-4 0,19-5-502,-4-1 0,4-1 179,1-4 1,1-1 454,-1-4 0,7-9 0,1 3 0</inkml:trace>
  <inkml:trace contextRef="#ctx0" brushRef="#br0" timeOffset="2081">2058 162 8623,'15'-8'517,"3"0"0,5 3-227,6-5 0,12 2-244,3-2 1,2 1 0,10-6-236,4 0 1,-1 2 108,4 3 1,1-3-699,-5 4 1,8 2 777,-8 2 0,-4-3 0,-4 0 0</inkml:trace>
  <inkml:trace contextRef="#ctx0" brushRef="#br0" timeOffset="2742">3234 412 7272,'-8'-8'-1001,"2"2"2117,12-1-277,-4 5 585,4-4-1274,1 12 0,-6 4-6,4 10 1,-1 4 132,1 11 1,-4 2-292,4 7 1,-3 5-25,-2 0 1,5 5-208,0-5 0,4-5 138,-4-5 0,7-6-40,-3 1 0,5-3 46,0-1 0,1-7-74,0-4 0,4-2 98,1-3 1,1-5 1,-1-5 0,-2-2 14,6-2 1,-6-6 0,2-4 0,1-5 32,-1-5 0,4-1-5,-4-3 0,-6-4 73,-4 3 1,0-2-45,5-3 0,-7-4 7,-3 0 1,1-7-20,-1 2 1,0 3 0,-5 1 163,7-2 0,-6 1 251,4-3-315,-3 9 0,-1 4 137,4 7-103,-3 6-193,4 6-27,-6 0 177,7 6 1,1-4-15,7 10 0,-1 3-40,1 7 1,0 6 1,0 3 1,-1 6-57,1 4 0,0-1 4,-1 6 0,1-5-2,0 6 0,-1-6-79,1 5 1,0-6-195,0 1 1,-6-3 174,1-2 0,0 1 55,5-1 1,-1-6 73,1-3 0,0 3 0,-1-1 0</inkml:trace>
  <inkml:trace contextRef="#ctx0" brushRef="#br0" timeOffset="3183">4557 251 7569,'-24'0'1398,"-1"0"-1219,7 0-28,-16 0 0,9 0-23,-9 0 1,8 1 23,2 4 1,4-2 198,-5 7-121,7 0-206,-3 5-205,7 6 1,5 2 133,5 6 1,8-6-182,6-3 1,5 1 63,4-1 0,-1 1 10,7-2 1,-1-1 48,6 7 1,-6-1 1,1 6 1,-1-1 33,6 1 1,-6-1-13,1 0 0,-6 1-22,6-1 0,-7 1-55,1-1 0,-2 5 208,-3 0 0,-4 1-47,0-6 0,-7-4 103,2-1-104,-3-6 107,-2 10 0,-2-7-117,-3 4 19,-3-4 0,-11-11-196,-1-1 210,0-5-34,-1 2-67,-2-6 1,-5-1-326,4-4 218,3-3 1,6-7-146,0 0 1,7-6 143,3-4 0,10 3 184,5-3 0,3-6 0,2-7 0</inkml:trace>
  <inkml:trace contextRef="#ctx0" brushRef="#br0" timeOffset="3475">5145 265 7569,'-8'-8'2308,"2"2"-2100,6 6-177,0 13 0,0-2 187,0 14-203,6-1 1,-4 12 57,3 3 1,1-1-106,-1 1 0,0-5 39,-5 6 1,5-1-75,0 5 0,0-5-104,-5 0 1,5-6 12,-1 1 1,1-3-184,-5-1-118,0-1-328,0 7 19,0-5-188,0-2 956,0-7 0,0-21 0,0-2 0</inkml:trace>
  <inkml:trace contextRef="#ctx0" brushRef="#br0" timeOffset="3698">4734 192 9953,'24'0'221,"1"0"1,4 0 108,5 0 1,9 0-278,1 0 0,2-2 42,8-3 1,1 2-7,9-7 1,3 2-567,6-2 0,1-3-1732,-1 3 1797,7 4 0,2-7 1,6 5-1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2.5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30 295 7652,'-10'-10'814,"0"0"-539,7 7 125,-3-3-176,12 19-155,-4 3 0,4 20 15,-6 3 1,0-1-83,0 1 1,2 0 47,3 5 0,-4-1-77,4-4 1,2 3-19,-2-3 1,1-1 32,-1 1 0,-3-6-36,3 1 0,1-3 67,-1-1 1,5-6-9,-5 1-21,6-7 0,-2 3-18,5-7-96,-6-5 103,12-3 8,-4-6 0,10-8-1,-6-7 1,3-1-3,-13-9 1,6 6 16,-6-6 1,3 1 0,2-6 0,-6 1 13,1 0 0,-2-2 4,2-4 0,2 4-8,-8-3 0,6 3 4,-5 2 0,2 1 31,-2 3-35,-4-2 7,12 10-53,-5-4 13,1 13 1,4 3 25,-3 10 0,-2 3-6,1 7 1,-4 1-41,5 4 0,0-2 0,5 6 1,-1 1 125,1 4 1,1 0-50,4 1 0,-2 4 7,6 0 1,-6 1-79,2-6 0,3 0 3,1 1 1,-1-2-12,2-4 1,-6 2-11,6-6 0,-6-1 30,6-4 1,-7-7 0,10-1 12,-4-7 18,-3 0 0,6-7-7,-8-2 0,-4-5-19,-5 0 1,-1-7 5,6-4 1,-2-3 2,-3-1 1,1-1 16,-6 1 0,0-5-62,-5-1 0,5-5 49,0 0 0,0-4-31,-5-5 1,0 5 31,0 0 0,-5 2 4,0 7 0,-1 1 2,1 5 1,1 1 10,-5 3-108,5 4-7,-9 7-133,12-1-349,-6 7 123,7 1 1,13 27 0,4 4 0</inkml:trace>
  <inkml:trace contextRef="#ctx0" brushRef="#br0" timeOffset="351">1515 251 7438,'-9'21'-69,"5"4"0,2-3 339,2 3 0,0-1-190,0 6 1,0 6-50,0 3 1,0 3 220,0 3 0,0-1 33,0 0 0,0 0-80,0 0 1,0 0-75,0 0 0,2 0 3,2 0 0,5-6-53,5-4 0,1-3-123,0-1 0,-1-3 59,1-2 1,5-4-91,-1-6 0,3-2-26,-3-3 1,-1 1 93,7-6 0,-1 0-74,6-5 1,-6 0 83,1 0 0,-1-2-16,5-3 0,1-3-140,-1-7 1,1-1-191,-1-3 0,-5 2 170,1-2 0,-7-3 78,2 3 0,1-2-390,-2 1 1,-1 2-575,-8-7 1057,3 8 0,-5-18 0,7 4 0</inkml:trace>
  <inkml:trace contextRef="#ctx0" brushRef="#br0" timeOffset="551">1706 707 8667,'29'0'91,"-4"-2"-347,-1-3 1,1-3 40,4-7 0,0-4-166,1-1 0,-2 0 162,-4 6 1,2-6 218,-6 0 0,-1 1 0,-4 4 0</inkml:trace>
  <inkml:trace contextRef="#ctx0" brushRef="#br0" timeOffset="756">1647 280 8026,'5'8'-202,"5"-1"0,24-5 5,0 2 1,-3-2 63,-1 3 0,-4-3 1,8-1-561,-3 4 372,-2-3 321,1 11 0,6-5 0,1 7 0</inkml:trace>
  <inkml:trace contextRef="#ctx0" brushRef="#br0" timeOffset="1008">2367 413 7473,'18'6'555,"-3"4"1,-9 5-362,4 4 1,-2 4-116,2 6 0,2 2 170,-8 4 1,6 2 9,-5 7 1,5 1-137,-5-1 0,1-2-100,-1-3 1,-3 2-183,3-7 0,1 1-6,-1-6 0,7 0-253,-3 1 0,1-2 25,5-4 0,-4-1-847,9-3 1240,3-11 0,-7 11 0,5-12 0</inkml:trace>
  <inkml:trace contextRef="#ctx0" brushRef="#br0" timeOffset="1810">3411 207 7167,'-8'-15'472,"1"7"-48,7-5 184,-6 5-311,-3-1 19,1-4-152,-11 12-9,2-6 1,-12 14-111,0 3 1,4 3 19,1 1 1,4 8-76,-5 2 0,6 9 107,-6 1 0,7 5-85,-1-4 1,2 10 54,3-1 1,1 9-12,3-4 0,3 5-34,7-5 1,0 4-128,0-4 0,0-1 1,0-9 1,2 2 22,3-7 0,8 0-49,7-4 1,1-1 52,-2 1 1,4-6-114,7 1 0,-1-7 87,0 1 1,1-7 4,-1-3 0,6-5 45,-1 1 1,0-4 15,-4-1 1,-1-6-9,0-4 1,-4-3 9,-1-2 0,-6-1 91,2-4 0,-4 4-69,-1-4 0,0-1 68,-1 1 1,-6-1-3,-3 2 5,4 2 108,-8-4-137,6 0 12,-7 4 5,0-4-1,0 13-310,0 1 264,6 7 0,2 7-6,7 3 1,-5 3-252,0 2 0,-1-1 28,6 1 1,0 0 24,0-1 0,-1 1-133,1 0-270,-7-1 305,12 1 303,-4 0 0,7-7 0,-2-1 0</inkml:trace>
  <inkml:trace contextRef="#ctx0" brushRef="#br0" timeOffset="2033">3455 721 8876,'42'0'-505,"-2"0"287,2 0 1,-11 0-1,5 0 118,0 0 0,-5-5 140,3 0 1,2-4 30,-2 4-71,1 0 0,1-2 0,1-1 0</inkml:trace>
  <inkml:trace contextRef="#ctx0" brushRef="#br0" timeOffset="2984">4263 236 7569,'-8'-16'512,"2"-4"-154,6 19-59,0-12-170,0 11 2,0-5 0,9 20-17,1 7 1,7 6-117,-8 4 1,-2 1 13,-2 3 0,1 5-156,-1 10 223,7-3-126,-11 4 0,7-1 0,-4 0 9,1-1 1,1-4-176,-1-5 162,-3 4 0,6-11-25,-3 7 0,-2-8 0,5 0-12,-1-4-112,4-9 0,-8 3 0,7-7-583,2 1 330,-6 0 155,7-7 0,2-3 298,9-10 0,-2-3 0,-1-7 0</inkml:trace>
  <inkml:trace contextRef="#ctx0" brushRef="#br0" timeOffset="3242">4822 148 8430,'15'21'6,"-1"2"0,1 11 27,0 1 0,-5 1 16,-1-2 0,-4-1 34,5 6 0,-7-2-5,2 2 0,2 9-155,-2-4 1,0-2-82,-5-2-11,6-8 0,-4 9 0,3-7-51,-4-1 0,4-7-307,0-1 269,0-7 0,-3 8-453,2-7 711,-2 1 0,5 1 0,-7 2 0</inkml:trace>
  <inkml:trace contextRef="#ctx0" brushRef="#br0" timeOffset="3484">4484 604 8521,'34'0'-693,"0"0"1,-3 5 520,-1-1 1,-4 1 289,8-5 0,2 0-191,-1 0 0,5 0-39,0 0 1,-3-5-70,2 1 0,-4-3-265,4 2 446,-7 3 0,11-11 0,-6 5 0</inkml:trace>
  <inkml:trace contextRef="#ctx0" brushRef="#br0" timeOffset="3777">5527 221 9111,'10'15'444,"0"0"1,-5 1-304,5 4 0,-5 3 0,4 6 1,-4 0-39,5 1 0,-7 4-193,2 0 1,2 6-403,-2-6 389,0 7 0,0-10-239,-1 3 1,1-3-12,-5-1 227,7-1 0,-4 4-48,7-4-1089,-7 4 271,4-24 992,-1 11 0,-11-18 0,4 4 0</inkml:trace>
  <inkml:trace contextRef="#ctx0" brushRef="#br0" timeOffset="4002">5263 1 9259,'29'0'534,"7"0"0,2 5 0,6 0-424,0-2 1,2-1-274,3-2 1,3 0 185,7 0-485,0 0 1,1 0-1,2 0-3,2 0 1,1 0 464,-1 0 0,-4 0 0,6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5.6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0 528 8079,'0'-16'-637,"0"3"911,0 13 1,0 18-157,0 6 1,0 9-103,0 1 0,0 1 15,0 9 1,0-8 79,0 8 0,0-5 36,0 0 1,0 2 68,0-7-39,0 7-111,0-3-33,0 6 82,0-13 33,0-3-89,7-20-192,-6-2 30,6-19 1,-7-3 46,0-13 3,0-1 1,0-4 0,0-4 16,0-4 0,1 4-9,4-11 1,-1 5-11,5-10 0,1-5-10,5-4 1,0-1 48,-1 5 1,-4 2-9,0 3 0,0 9 115,4 5 0,1 9-33,0 2 1,-1 6-32,1 8 1,5 1-25,-1-1 1,7 7 8,-1 3 1,-2 3-47,1 2 1,1 2 1,4 3 1,1 5 40,-1 9 1,-1 9-4,-4 6 1,2 7 52,-6-2 1,5 9-113,-6 1 1,1 6 5,-6-1 0,1 2 9,0-3 0,-5 5-2,-1-4 1,-5-4 39,1-1 0,-4-8-2,-1-2 1,0-1 0,0 1 1,-6-8-1,-4-7 0,-3-6-1,-2 2 0,-6-4-30,-4-1 1,3-2 5,-3-3 1,1-4 17,-6-6 0,-4 0-5,0 0 0,-1-1-55,6-4 1,-1 2-7,1-7 1,1 0-40,4-5 1,3 1-405,6-1 67,0 0 210,0-6 0,12-7-361,3-6 601,17 0 0,-1 4 0,13 1 0</inkml:trace>
  <inkml:trace contextRef="#ctx0" brushRef="#br0" timeOffset="461">1014 426 7709,'0'22'578,"0"11"-355,0-4 0,0 6-110,0-1 1,0-1 72,0 6 0,0-2-74,0 3 0,0 0-13,0-5 1,2-1-134,3-5 1,-2-1 56,7-3 1,-5 1-128,5-7 1,-1 1 78,6-5-247,0-7 254,6-2-26,8-6 1,6-11-237,-1-4 0,0-9 2,-9-1 1,-2-4 239,1-5 1,-6 1-100,2-6 148,-4 6 0,-1-9 0,-1 4-82,1 1 0,-2-9 45,-3 7 0,1-6 26,-6 11 1,2 2 257,-2 7-99,-4-3 356,6 12-36,-7-5-349,0 13-220,0 1 253,7 20-73,1-3 1,5 23-35,-3-4 0,3 4-99,-4-4 1,0 7-52,0 3 0,0-1-52,0 1 1,3 0-112,-7 5 1,4-5-79,-4 1 0,7-3-91,-2 2 0,1-3 114,-1-6 0,3-3 312,-3-2 0,9-4 0,4-6 0</inkml:trace>
  <inkml:trace contextRef="#ctx0" brushRef="#br0" timeOffset="1043">1940 470 7569,'0'-17'1125,"0"4"-1146,0 13 61,0 20 1,0-2-132,0 16 0,0-1 168,0 1 1,0 2 10,0 3 1,0 4-8,0-4 0,0-2 24,0 3 0,0-8-129,0 3 0,-1-9 30,-4-2-51,3 1 68,-4 4-216,6-6 259,0-8-116,0-9 1,0-29-156,0-6 0,0-7-34,0 7 0,5-7 27,-1-4 0,8-9 96,-2-4 1,-2-6 50,2-5 1,-1 2 5,6-7 0,1 9 40,4 1 0,-2 7 155,7 8 0,-6 6-80,6 4 0,-6 5 78,6 4 0,-1 4-91,6 6 1,-8 5 49,-2 1 16,3 5-83,0-2 1,5 7-10,-4 4 0,-3 3 60,-6 7-57,-7 0 1,4 6-9,-7 4 0,-1-3-1,-4 3 1,0-5-17,0 4 0,-1 1 3,-4 4 0,-3-5-2,-7 1 0,0-5 6,1 4 1,-6 1-2,0 4 0,-4-5 58,4 1 1,-4-2 104,4 1 1,2 4-115,8-3 1,-1-3 78,6 3 0,-5-6-118,5 6 15,1-1 1,10 11 7,4-1 1,3 0-29,2-4 0,1-6-122,4 1 1,2-1 148,8 6 1,-6-7-35,1-4 1,-1 2-364,6-1 0,1-5-26,3-6 0,-3 0-61,3 0 1,-3-2 4,-1-7 446,-1 0 0,1-13 0,-1-3 0</inkml:trace>
  <inkml:trace contextRef="#ctx0" brushRef="#br0" timeOffset="1275">3072 234 8565,'-8'15'402,"3"11"-372,10 4 0,-3 4-1,3 0 1,-4-1 74,-1 6 0,0 0 4,0 5 0,0-4-126,0-1 0,0 0-118,0 5 0,0-5-375,0 0 1,-5-6 68,0 1 0,0-3-560,5-1 1002,0-7 0,7 5 0,1-6 0</inkml:trace>
  <inkml:trace contextRef="#ctx0" brushRef="#br0" timeOffset="1918">3498 234 8151,'0'30'70,"0"-1"89,0 1 1,-1 4-116,-4 0 0,3 12-3,-3-2 0,-1 3 142,1-3 0,0-1 9,5-4 1,-5 4-194,0-4 0,0-2-6,5 3 1,0-13-256,0 3 121,0-11-251,0 3 254,0-14 9,0-2 0,2-29 30,3-6 1,-2-9 23,7 4 1,-7-3 46,2-8 1,2-4 9,-2 0 1,1-1 14,-1 1 1,-2 3 113,7-3 1,-5 8-141,5 2 1,-5 6 5,4-1 0,-4 8 136,5 2 0,-5 6 137,5-2-187,0 4 7,4 1-9,1 7 4,0 1 0,-1 15 1,1 7 0,-2 8-54,-3 11 0,1 4 2,-6 6 0,5 5 15,-5 0 1,2 6 4,-3-1 1,0 2-38,6-2 1,-1 3 2,6-3 1,-4 1-8,4-1 1,-3 2-16,7-7 1,-2-7-6,-3-7 0,6-11 30,-1-4 0,3-4-1,-3-1 0,-1-7-83,7-3 1,-6-4 29,6-1 0,-2-8 32,1-7 0,9-6-37,-4-8 1,4-2-79,-4-3 0,1-4 107,-1-6 0,-1 0-4,-4 0 1,-2 0 15,-8-1 1,1-5 5,0-4 1,-7 2-23,-3-2 1,-4 0 6,-1-5 0,0 7-1,0 3 1,-1 5 49,-4 5 1,2 8 98,-7 6 1,0 7-285,-5-2-260,1 11 303,-1-4 63,0 11-748,7-5 802,1 14 0,14 1 0,1 7 0</inkml:trace>
  <inkml:trace contextRef="#ctx0" brushRef="#br0" timeOffset="2418">4968 117 7569,'0'-23'0,"0"2"0,-1 1 362,-4 1 317,3 5-99,-11 8 102,11-1-448,-17 6 0,4-4-66,-9 10 1,1 5-28,3 9 1,4 6 23,-4 9 0,2-1-19,-1 6 1,2 7-83,-2 7 0,2 5 90,3 0 1,4 3-112,0 3 0,7 1-129,-2 3 0,5-4 2,5-10 0,-2-3-31,7-7 0,5-2 133,4-3 0,6-3 28,-6-6 0,7-6-69,-1 1 1,-2-9-155,1-1 0,1-7-150,4-8 1,-4 0 60,-1 0 0,1-11 53,4-4 1,-1-5 104,-4 1 0,-1 1 112,-3-7 1,-9 1-50,4-6 0,-4 1 107,4-1 1,-7 6-134,-3-1 181,3 1 138,-6-5-86,5-1 110,-7 7-257,0 9-274,0 1 344,0 11 1,4 13-70,1 14 0,0 6-12,-5-2 1,5 1-61,0-1 1,0 2-81,-5 3 0,5-3-171,0 4 0,5-4-39,-6-2 1,6-4-16,-5-1 0,2-6 2,-2 2 1,-2-4-512,7-1 870,-7-7 0,3 5 0,-6-5 0</inkml:trace>
  <inkml:trace contextRef="#ctx0" brushRef="#br0" timeOffset="2622">5042 690 8271,'21'-8'1173,"4"3"0,2 2-1161,3-2 1,6 3 193,3-3 1,13-1-207,12 1 0,16-13 0,16 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9.16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632 89 8022,'-21'-15'591,"-2"7"-351,-6 3-157,-1 4 0,1 2 0,-2 4 270,-3 5-398,3 3 1,-12 3 0,4 4 139,-3 5 1,-2 2 31,-1 3 1,6-1 69,0 1 0,11-1-52,-1 0 0,9-4-161,1-1 151,9 1-119,3 11 0,9-5-35,3 3 0,5-9-183,9-6 0,-1-4 129,7-5 0,-1 1-84,6-6 0,-1 0-24,0-5 1,1 0 88,-1 0 0,1-2-217,-1-3 243,-6-3 1,3-2-89,-6 1 55,-7-1 365,0 2-150,-12-5-30,-1 11 1,-9-5-57,-11 7 0,4 2-29,-4 3 0,-3 3 184,-1 7 0,2 1-59,3 4 1,3 1-70,1 3 0,2 4 42,3-3 1,3 4-9,7 5 0,0-3-89,0 4 1,2-3-158,3 3 45,3-4 0,13 5 0,4-9-87,3-2 0,1 1-265,0-6 0,7-6 192,4-4 1,0-7-259,0 2 0,2-3 176,-3-2 0,2-2 352,-2-3 0,-3-9 0,-6-9 0</inkml:trace>
  <inkml:trace contextRef="#ctx0" brushRef="#br0" timeOffset="542">985 486 7569,'0'-23'970,"0"8"-832,-6 9 1,4 29 0,-3 6 155,3 4 1,2 1 134,0 0-337,0 4 0,0 11 0,0 0 195,0-2 1,-4 4-273,-1-2 1,0 0 93,5-5 1,0-5-317,0 0 138,0-6 1,0 5-307,0-4-11,0-10-46,0 4 316,0-20-8,0-1-66,6-20 1,-4-3 105,3-14 0,1-1 1,-1-3 1,5 1 8,-5-6 1,2-2-18,-3-8 0,0 2-10,5-7 0,-4-7 0,5-7 1,-2-6-64,2-4 0,5 3 176,0-4 0,-1 11 90,6 4 0,1 10-58,-1 5 0,4 10 118,-4 5 0,6 9-51,-2 6 1,4 2-1,3 4-54,3 3 0,-7 4-56,2 6 1,-8 0 3,4 0 0,-6 2-21,6 2 0,-7 10 150,1 5 0,-2 2-168,-3-1-125,8 3 0,-8 16 82,1 0 0,-7 0-48,-8-9 1,0-1 50,0 1 0,-6-1 30,-4 0 1,-8 1 42,-2-1 0,-6-4 7,2-1 1,-4-4 55,-1 4 1,-1-6-58,1 2 0,-6-4-148,1-1 119,0 0-358,-2-1 39,5 1-101,1-7 14,16-1 430,7-7 0,20 6 0,4 2 0</inkml:trace>
  <inkml:trace contextRef="#ctx0" brushRef="#br0" timeOffset="979">2146 383 7453,'-14'-15'45,"6"7"1,-7 2 726,0 6-523,-6 0 0,-12 1-88,4 4 1,-4 0-18,9 10 1,-2-2 35,1 11 1,-1 1 110,6 4 0,1 6-146,4-1 0,2 5-81,3-5 0,4 7-76,6-2 0,0-1 66,0 1 1,6-6 66,4 1 0,8-3 3,2-1 1,6-6-77,-2 1 0,4-7-156,1 1 1,2-4-287,4-5 1,2-4 211,7-6 1,-5 0 136,1 0 1,-1-6 121,5-4 0,0-10-88,0-4 1,-6-4 8,-4-1 0,-8-2 14,-1-4 0,-9 3-231,-1-8 1,-7 6 58,-8-5 0,0-2 110,0-8 0,-2 2-41,-3-7 1,-4 6-69,-11-1 0,4 4 97,-4 1 1,-1 8 0,0 5 0,-2 6-212,-3 4 0,3 6 19,-2 5-636,7 7 279,-3-3 312,6 6 299,7 0 0,2 6 0,6 2 0</inkml:trace>
  <inkml:trace contextRef="#ctx0" brushRef="#br0" timeOffset="1592">3043 251 8805,'-21'-2'303,"3"5"0,-5 15-71,2 2 1,1 6-101,5-1 1,-4 4-2,-1 5 0,1 4-86,4 6 1,2 0 71,3 0 0,2 0 22,3 0 0,3 0-141,-3 1 1,4-6 65,1 0 1,6-6-150,4 1 0,5-3-70,4-2 0,-1 1-50,7-1 0,-2-6 91,1-3 0,9-4-73,-4-1 0,4-1 95,-4 1 1,6-7-11,-1-3 0,0-3-246,-4-2 1,-1-7 88,1-3 1,-3-9-81,-2-6 1,1-2 164,-6-3 0,-1 1 1,-4-1-1,0-1-363,-1-3 549,1 3 1,-5-11 0,-2 2 74,-2-2-102,6-9 1,-6 4 0,6-5 16,-2 1 1,-2 2-46,2 5 1,1 6 383,-6 4 1,5 3 273,-5 2 115,6 6-225,-3-5-81,7 12-264,0 1 145,6 8-143,-5 7 0,5 2 11,-6 3 0,-7 5-30,-3 9 0,-2 4-67,2 7 0,-3-1 14,3 0 1,-4 2 1,-1 4 1,-4 2-73,-1 7 1,-5 0-72,5 1 1,-5-1 97,5 0 1,-4-2-316,4-3 1,0 2 15,5-6-326,0-1 178,0 2 0,1-2-939,4 0 446,-3-6 893,11-13 0,2-7 0,7-1 0</inkml:trace>
  <inkml:trace contextRef="#ctx0" brushRef="#br0" timeOffset="1871">4234 133 7569,'-9'8'1741,"3"12"-1308,6 0 0,0 6-117,0 3 1,0 5-215,0 1 1,0 10 23,0 0 1,-2 2 42,-3-3 1,2 5-53,-7 0 0,5 7-128,-4-3 0,4-2-466,-5-2 0,2-3 271,-2-2 0,2 0-565,3 0 0,2 0 351,-7 0 0,5-1-184,-5-4 0,0 2-18,-4-7 622,-1 7 0,-6-10 0,-2 5 0</inkml:trace>
  <inkml:trace contextRef="#ctx0" brushRef="#br0" timeOffset="2126">3734 721 7569,'-8'-15'1442,"3"6"-1426,10-1 1,5 7 424,9-2 1,1 3-147,9 2 1,-3-5-276,9 0 1,2 0 67,2 5 0,1 0-387,4 0 1,-2 2-43,12 3 0,-5-3-201,5 2 1,0-2 185,5-2 1,-2 5-160,-3 0 0,1 0 515,-6-5 0,0 0 0,-5 0 0</inkml:trace>
  <inkml:trace contextRef="#ctx0" brushRef="#br0" timeOffset="2601">5116 251 7569,'-31'0'1492,"1"0"-255,11 0-1001,-4 0 1,-12 6-107,1 4 1,0 8 10,4 2 0,-1 6 33,-3-2 1,1 4-21,-6 2 1,8-1 36,2 0 1,6 6-176,8-1 0,2 5-57,3-5 0,4 2-151,6-1 1,11-4 43,4 3 0,9 2-37,1-2 0,4 2-245,6-2 0,1 2 194,3 4 0,2-3 92,-7-3 0,0-3-25,-4 4 0,-1-3 89,0 3 0,-6-4-12,-3 3 0,-4 2 109,-1-2 1,-5 1-56,0-6 1,-7 0 133,2 1 0,-5-2 299,-5-4 0,-3 2-196,-7-6 0,-1 4 173,-4-4 1,-3-1-152,-6-4 0,-1-2 2,1-3 0,-2 1-25,-3-6 0,1 2 112,-6-2 1,4-4-216,-4 4 0,7-3-238,-3-2-1136,4 0 774,-5 0-2108,5 0 2613,2 0 0,1-13 0,5-3 0</inkml:trace>
  <inkml:trace contextRef="#ctx0" brushRef="#br0" timeOffset="11506">853 1927 7569,'-34'0'-690,"-1"0"320,14 0 237,-13 0 1,11 0 119,-7 0 81,8 0 59,-6 0 2,12 0 64,-12 0 11,11 0-5,-4 0 33,13-7-226,1 5 136,7-4-74,14 6 1,-3-2-13,13-3 0,8 4-10,7-4 0,5-2 24,5 2 0,5-1-6,9 1 1,4 3 15,7-3 0,6-1-169,3 1 1,4-2 194,1 2 1,7 2-360,3-7 0,-4 7 333,-1-2 0,2-1-42,-2 1 1,2-2-96,-2 2 0,-1 4 71,6-4 1,-7 2-115,2-2 1,4 3 88,0-3 1,3 2-94,-2-2 1,2 3 78,-7-3 1,5 4 14,-5 1 0,2-2 35,-2-3 1,-5 4-13,0-4 1,0 3 3,-4 2 1,-6 0-41,-4 0 1,-8 0 37,-7 0 0,-5 0-52,0 0 0,-8 0-4,-2 0 0,-2 0-35,-7 0 0,-1 0 385,-5 0-397,1 0 702,-1 0-680,1 0 117,-8 0-43,0 0 2,-14 0-711,-2 0 1,-19 12 700,-6 2 0,-7 11 0,-4-2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00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13 7569,'9'-8'-195,"-1"3"336,-3 10 0,-2 5 526,7 9 0,-2 4-217,2 7 1,3 1 59,-4 3-492,-2 4 0,4 7 0,-4 3 145,1 1 1,-3 5-39,5-6 1,-5 8-54,5-2 1,-6 1-99,6-1 0,-6-1-57,0-4 0,3-4-240,-2 4 0,1-8-413,-1-2 0,-3-11 99,3 2-1028,-4-11 1665,6 2 0,1-6 0,7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8.0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16 339 7737,'-7'22'103,"5"0"1,-4-1 243,6 3 0,0 6-167,0 4 1,0 4 72,0 6 1,0 5-76,0 0 0,0-4 122,0 0 1,1-10-210,4 10 0,-3-6 166,3 0-315,-3-3 1,-2-12 0,1-1 96,4-2-204,-3-7 198,4-1-123,-6-12 234,0 6-17,0-27 0,0 2-293,0-16 0,-5 1-30,0-1 79,1-4 1,4-7-1,0-3 31,0-1 1,0-6-67,0 1 0,0-3 105,0-2 0,0 2-35,0 3 1,6-2 38,4 7 1,3 5 108,2 5 0,1 8-83,4 2 0,1 1 15,3 8 0,4 2 11,-3 8 1,-3-1-79,3 6 0,-6 0 2,6 5 0,-5 7 55,4 3 0,-6 8-7,2 1 0,-4 6-7,-1-6 0,-1 12 6,1-1 1,-5 2-12,0-2 1,-7-1 31,2 1 1,-4-1 2,-1 0 1,0 1 4,0-1 1,-6-4 78,-4-1 1,-3-1-96,-2 1 0,1 3 5,-1-8 1,0 6 68,1-6 149,-8 7-54,-1 4 0,1 4-49,2 0 0,10-4 8,5-11-112,4-2 1,2 11-12,4-4 1,3-3-4,7-1 1,6-1-7,4-4 1,-2 3 48,1-8 1,6-2-14,4 2 0,0-7-440,-4 2 0,1-3 11,3-2 0,-3 0-134,3 0 0,2 0 139,-2 0 399,1 0 0,1-7 0,1-1 0</inkml:trace>
  <inkml:trace contextRef="#ctx0" brushRef="#br0" timeOffset="242">1103 339 8429,'-14'14'1161,"5"1"1,3 1-701,6 4 0,0-2-268,0 6 1,1 6-174,4 4 1,-3 7 174,3-2 0,1 2-339,-1-2 0,2 7-443,-2-7 0,-2 5 200,7-10 0,-2 6-511,2-6 1,3-1-292,-3-9 1189,3 4 0,8-5 0,2 6 0</inkml:trace>
  <inkml:trace contextRef="#ctx0" brushRef="#br0" timeOffset="835">1441 353 8048,'0'25'2094,"0"-1"-1841,0 1 0,0 9-64,0 0 0,0 7-11,0-2 0,0 9-97,0 1 0,5-2 76,0-8 0,0 2 26,-5-7 1,0 6-133,0-6 1,0-5-246,0-4 0,2-7-95,3 1-174,-4-9 35,6-3 0,-7-30 230,0-7 1,0-7 112,0 3 1,0 1-2,0-6 1,0 3 2,0-8 0,0 3 47,0-8 0,5 5 98,0 5 1,-1-2-71,-4 6 0,2 1 127,3 5 0,-2 1-50,7 3 0,-5 4-153,5 7-114,-7 5 194,10-4 0,-5 13 0,7 0 0,-2 8-8,-3 12 1,3 3-17,-3 6 0,8 7 86,1 3 1,1-1-60,-5 1 1,6 0 20,3 5 1,-1-4-36,2-1-26,-1 0 0,1-3 1,-1-5-19,2-5 1,2-3-6,1 2 1,-6-4-38,-3-7-176,3-5 289,-7 4 185,5-12 24,-6-1 0,-2-14 62,-3-11-215,-4-3 1,-6-3-14,0-3 0,0 3 27,0-3 0,-6 3-52,-4 1 0,2-4-4,-2 0 0,0-7-69,-4 2 1,-1-4-183,0-1 1,0 2-42,1 2 1,4 3-55,0 3 1,5 4-468,-5 1-29,7-1 346,-3 8 1,12-1 469,4 3 0,3 4 0,2 1 0</inkml:trace>
  <inkml:trace contextRef="#ctx0" brushRef="#br0" timeOffset="1294">2544 15 7569,'-17'-8'1792,"-9"1"-1566,16 14 1,-11 1-21,7 7 1,-1 6-144,0 4 1,0 9 82,1 5 1,6 5-19,3 5 0,-2 2 37,2 3 0,0 3 0,5-3 1,0 3-27,0 2 1,0-10-119,0 0 1,7-8 115,3 3 1,3-5 9,1-5 1,6-3-325,0 3 0,4-7 35,-4-3 1,4-6-45,-4 2 0,6-6-196,-2-4 213,4-3 1,7-7 15,-1 0 0,-5-7 43,-4-3 1,-7-4 75,1-6 1,3-1-13,-3-4 1,1-2 10,-6 2 1,-4 2-22,0-1 267,0 6-32,5-17-3,-7 11-207,5-5 47,-12 14 36,6 8-15,-1 7 1,3 2-85,5 3 1,-4 3-104,0 7 1,0 1 4,4 4 1,1 1-4,0 3 1,0 4-63,-1-3 0,1 1-57,0-2 0,-1 2-183,1-6 1,0 0-447,-1-6 896,1 1 0,0 0 0,0-1 0</inkml:trace>
  <inkml:trace contextRef="#ctx0" brushRef="#br0" timeOffset="1494">2794 471 12288,'26'10'-23,"3"-1"0,5-5-671,1 1 0,2-4 694,7-1 0,7-13 0,1-3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4.69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1 457 7569,'0'-17'1557,"2"1"-1467,3 16 1,-4 16-122,4 18 44,-3 7 1,3 3 114,-1 0 1,3 5-91,-2 0 1,-3 7 28,2-2 0,3 1-118,-2-1 0,0 4 134,-5-5 0,5-2-7,0-2 0,-1-3-115,-4-2 1,0-7-65,0-2 70,0-11 0,0 4 65,0-4-46,0-2 73,0-8 5,0-7-23,0-7-21,0-20 1,-1-4-151,-4-20 0,3 3-31,-3-3 0,-1 3 104,1-8 1,0-3-9,5-2 0,-2-5 3,-2-5 1,2-3 27,-3-6 0,2-1-114,-2 1 0,3-6 167,-3 1 0,4-2 111,1 11 0,5 3-17,-1 17 1,8 1-47,-2 9 0,8 8-20,1 6 1,7 7-7,-1-1 0,-1 7-1,6 3 0,-9 5-34,8-1 1,-2 4-6,2 1 1,-5 1 92,1 4 0,-2 4-222,1 5 0,2 1 124,-6 0 0,5 1-65,-6 4 0,1 2 1,-6 8 0,1-1 59,0 1 0,-7 1 4,-3 3 0,-3-3 17,-2 3 1,-2 2 98,-3-1 0,-3-1-68,-7-5 0,-1 1 115,-4-1 1,-3 0-125,-6 1 0,4-6 35,1 1 1,-1-7-5,-4 1 1,0 3-39,-1-3 0,6-1-83,-1-8 0,7 3-49,-1-3-321,2 3-141,3 2-543,6-7 564,1-2 0,10-6 196,7 0 1,1 0 349,14 0 0,-7 0 0,10-13 0,-5-3 0</inkml:trace>
  <inkml:trace contextRef="#ctx0" brushRef="#br0" timeOffset="636">721 559 8371,'8'9'472,"5"17"0,-6-3-322,3 16 1,1-2 11,-6-2 0,2 1 33,-2 3 0,-2 8 80,7-3-365,-7 4 1,8-4 0,-6-2 113,-1-3 0,-3 2 2,-1-7 1,5 1 76,0-6-146,0 1 53,-5 5-21,0-10 357,0-4-188,0-14-581,0-7 391,-7-13 1,1-4 72,-4-12 0,-1 0-71,6-1 1,-5-1-131,5-3 0,-2-4 59,3-6 0,2-2-111,-3-3 0,-2 2 29,3-7 0,-1-1 76,5-9 78,6 10 1,2-8 0,7 15-32,0 4 0,1 1 112,4 7 0,-2 1-123,6 5 0,-4 6 3,4 3 0,-6 4 50,2 1 226,3 7-145,0 2-83,6 12 57,-6 9 1,-4 3-1,-7 6 35,-2 2 50,-7 2 0,8 8-74,-6 3 0,0-3 92,-5-2 1,-2-3-94,-2-1 1,0-2 88,-5-4-66,-1 4 0,-5 0 34,0 6-106,7 0 1,-5-4 75,3-1-213,-3 7 135,5 2 0,3-2-108,10-7 1,-2-6 86,7-9 1,5 1-85,4 0 1,1 0-137,-5-1 0,6 1-76,3 0 102,-2-1 0,4 1 1,-5 0-92,2-1 0,-3-4-65,4 0 0,-4-7-72,4 2 244,1-3 1,7-9 202,-2-2 0,2-11 0,-9-3 0</inkml:trace>
  <inkml:trace contextRef="#ctx0" brushRef="#br0" timeOffset="924">1603 559 8186,'0'25'453,"0"-1"1,0 1-346,0 4 1,0 1-30,0-1 1,0 2 79,0 3 0,5-1 107,0 6-150,0-6 0,-5 8 1,2-5 15,2 1 1,3-4-31,3 1 1,3-4-72,-3-6 1,3 2-169,1-6 1,6-1 175,0-4 1,6-2 135,-2-3-947,4 3 439,14-11 1,-2 4-81,9-6 0,-10-6 186,-5-4 0,-3-3 66,-1-2 0,-1-1-304,0-4 465,-6 4 0,5-12 0,-5 5 0</inkml:trace>
  <inkml:trace contextRef="#ctx0" brushRef="#br0" timeOffset="1102">1853 986 7569,'-16'0'1565,"-4"0"-1326,19 0-151,-6 0 1,20 0-93,7 0 1,1-2-141,3-3 1,1-3-116,4-7 1,2 1-347,4-1 0,-4 0 605,3 0 0,-3-6 0,-2-2 0</inkml:trace>
  <inkml:trace contextRef="#ctx0" brushRef="#br0" timeOffset="1277">1868 486 8327,'-17'0'1074,"4"0"-1721,13 0 430,20 0 0,-2 0-77,16 0 1,-1 0 293,1 0 0,-3 0 0,5 0 0</inkml:trace>
  <inkml:trace contextRef="#ctx0" brushRef="#br0" timeOffset="1850">2529 721 7530,'0'23'299,"7"5"0,-6-5-50,4 6 1,-1-6 209,0-4 1,-2-1 89,3 2-274,-3-4-38,-2 19 1,5-14 210,-1 13-107,1-13-30,-5 20-249,0-16 165,0 4-246,0-8-47,0-12 234,0-3-416,-6-6 260,-2 0 1,-2-11 45,0-4 1,7-5-134,-2 1 1,-2-4-161,2-7 0,-1-1 93,1-3 0,3-3 63,-3-8 1,4-5-70,1-4 0,0-8 5,0-2 109,0 0 0,1 7 1,4 2-1,4 4 44,-1 5 6,5-1 0,-5 16 0,7-3 27,-1 3-71,1 8 0,5 2 0,-1 6 124,-1 0-108,-1 7 0,-1 2-231,3 6 223,-2 0-24,17 0 1,-16 6 0,8 4 9,-3 3 0,-7 8-5,4 4 0,-4 2 10,-1 3 1,-2-1-4,-3 1 0,1 1-34,-6 3 39,0-3 1,-5 15 84,0-7-98,0 0-54,-6-3 0,-3-7 0,-5 2-32,-1-4 1,0-9-146,1 1 0,-1-3 161,0-1 1,-1 0-49,-4 0-598,4-7-567,-5 5 1323,6-12 0,0 6 0,1-7 0</inkml:trace>
  <inkml:trace contextRef="#ctx0" brushRef="#br0" timeOffset="2291">3264 677 8197,'5'38'0,"0"-4"186,-2-3 0,-1-2 1,-2 1-1,0-1 330,0 0-241,0-6 95,0 5-92,0 2-220,0-6 241,0 4 50,0-14-34,0-5-89,0-3-147,0-32 0,0 6-147,0-19 0,0 2-22,0 2 1,0-10 57,0 1 1,0-4-73,0 4 0,6-5 59,4 0 0,3 0-66,2 5 0,0 2 67,-1 2 0,3 4 16,2 7 0,-2 0 15,2-1 0,-2 7 10,-3 4 1,3 4-4,2 5-19,-2-3 19,10 12 1,-5 5 41,2 11 1,-3 5 0,-6-1 0,0 9-9,-1 6 1,1 12 3,0-2 0,-5 4 4,-1-4 1,0 6 7,0 4 0,3-2 0,-7 2 1,4-1-62,-4 1 1,2-4-97,-2-6 0,-4 0-14,4 0 1,2-6-544,-2-4 252,0-3 0,-4-3-933,4-3 841,-3-4 510,4-13 0,-6 5 0,0-5 0</inkml:trace>
  <inkml:trace contextRef="#ctx0" brushRef="#br0" timeOffset="2477">3529 853 10645,'29'9'636,"-4"-3"1,1-6-664,5 0-133,5 0 0,9 0-157,4 0 1,-1-6 316,6-4 0,0-3 0,4-2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3.7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339 30 7569,'-8'-8'1418,"1"2"-1212,14 32 1,1-5-92,6 23 0,-4-8 15,0 3 0,0 2-68,5 8 0,-6 2-105,1 2 0,-5 1 84,5-10 1,-5 9-116,5-9 0,-6 3 71,6-3 0,-6-5-97,0 1 1,-2-8-64,-2 3 0,5-4-37,0-2-494,0-6 152,-5-2-133,0-6 528,0-7 0,-7-34 0,-1-15 1</inkml:trace>
  <inkml:trace contextRef="#ctx0" brushRef="#br0" timeOffset="251">89 148 7569,'-21'-15'683,"4"7"-97,-4-5-184,6 11 195,7-11-275,2 12-170,6-6 0,8 0-68,7-2 0,1 1-126,8-2 1,6 5 53,4-5 1,9 5 155,1-5-223,0 7 0,15-5 1,-2 5-140,5-2 1,1 0-292,-4 5 1,0 0 328,0 0 0,-7 1 83,-3 4 1,2-1-290,-2 5 1,-2 0-455,-8 0 0,2 4 816,-7-3 0,7 3 0,-3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7.5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10 118 7801,'-8'21'929,"7"7"-706,5 6 0,1 2-159,-5-1 1,0 2-49,0 7 1,0 0-2,0 0 1,2 0 54,3 1 1,-4-3 15,4-3 1,-1 2-289,1-7 1,-4 1-567,4-6-280,3 0 253,0 1 76,7-1 719,0-12 0,-1-4 0,1-13 0</inkml:trace>
  <inkml:trace contextRef="#ctx0" brushRef="#br0" timeOffset="243">422 30 7569,'0'-17'1558,"0"4"-1434,6 13 1,-2 12 78,5 3 0,-4 9-72,5 1 1,0 2-108,5 3 0,-6 1 80,1 3 1,0-1-169,5 6 1,-2-2 13,-3 3 1,1 2 38,-6-3 1,5 4-197,-5 1 1,4-5-106,-4 0 0,0-6-151,-5 1 1,0-3-257,0-1-277,0-7 996,0 11 0,-13-16 0,-3 10 0</inkml:trace>
  <inkml:trace contextRef="#ctx0" brushRef="#br0" timeOffset="675">128 485 7569,'-23'-14'936,"8"-1"-641,9 7-246,6-5 0,13 5-42,6-7 1,9 0-1,7 1 0,2 4-117,7 0 0,2 0-173,3-5 0,3-1 43,7-3 0,-5 2 32,0-2 0,-2 2-42,2 3 0,0 1 108,-10 3 0,2-3-103,-12 3 112,0 3 412,-4 1 450,-1 6-425,-6 0-198,-8 0 179,-9 13 1,-6 3 262,0 14 1,-5-6-244,0 1 1,-6-1 9,1 5 1,2 4-70,-2-3 0,7 7-63,-2-7 1,3 2-55,2-2-170,0 6 60,0 8 1,7-5-1,3 0 165,3-6 1,3-6-56,4-2 0,-2 1-177,6-6 1,2-1-184,9-4 1,0 0 173,5-1 1,7-5 77,-3-5 1,4-2-442,-4-2 0,0-6-781,0-4 425,-7-3 1,4-2 0,-6 0 473,-3 1 0,-7-6-270,-6 0 572,-2 1 0,-3-2 0,1-2 0</inkml:trace>
  <inkml:trace contextRef="#ctx0" brushRef="#br0" timeOffset="844">1186 574 7569,'-16'0'726,"3"0"-705,39-7 1,-6 4-30,19-7 1,-11 5-227,-4-5 0,-1 5-330,1-4 1,-1 1 563,-3-2 0,-4-10 0,5 4 0</inkml:trace>
  <inkml:trace contextRef="#ctx0" brushRef="#br0" timeOffset="1010">1098 221 7569,'-8'-8'1199,"1"1"1,16 1-1159,5-4 0,4 2-126,12-2 1,2 2-313,12-2 0,12-3 397,3 3 0,9-10 0,-1-2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9.3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29 264 8848,'-16'-7'730,"3"6"-453,26 14 0,-5 1-145,7 21 0,0-1-2,-5 10 0,-2 0-107,1 0 0,-5 2 147,1 3 1,1-7-98,-1 7 0,0-11 7,-5 6 0,0-5-139,0 0 1,5-8 83,0-6-193,0-7 197,-5 3 132,0-6 237,0-7-492,0-1-106,0-27 0,0 2 134,0-16 1,0 3-64,0 1 1,0-6 128,0-3 0,0-3-13,0-2 1,0-5-136,0 0 1,1 3 44,4 2 0,-2 3 179,7-8 1,0-2-68,5 2 1,1 5 68,4 5 0,-4 1-52,4-1 0,3 3-7,1 7 0,-1 6-12,1 3 0,1 11-1,4 4 1,1 5-81,-1 5 1,0 11 23,1 13 1,-1 2-10,1 9 1,-1-1 3,0 5 1,1 5-11,-1 0 0,1 5-22,-1-5 1,-6 5-14,-3-5 1,-4 5 58,-1-5 1,-2 4 0,-4-4 1,-2-1 37,-7-9 0,-2 2-10,-3-7 1,-4 0 13,-11-4 0,2-7-2,-6-4 1,-3 1 92,-7-5 1,-2 3-81,-3-9 0,-3 0 5,2 0 1,-1-5 42,2 1 1,-3-4 99,3-1 0,3-1-312,1-4 146,11-4 0,-2-7 67,6-3-390,7 2 1,7-15-510,6 2 1,13-3 330,6 4 506,7-7 0,10 5 0,2-5 0</inkml:trace>
  <inkml:trace contextRef="#ctx0" brushRef="#br0" timeOffset="460">1250 455 7569,'-10'16'846,"0"4"-541,7 3 1,-4 11-117,7 0 0,-2 0 74,-2-4 1,2 4-135,-3 0 0,2 1 13,-2-6 1,3-4 54,-3-1-274,4-6-27,1 10 312,0-12-64,0 5 65,0-12 177,-7-3-447,6-19 1,-6-3-173,7-14 1,5-4 49,0 0 1,6-7 81,-1 2 0,1-4-17,-1-1 1,3-5 45,-3 0 1,8-10-6,2 5 1,1 1 18,-1 8 1,-2 3 76,6 3 0,-4 8-21,4 6 1,-6 7 148,2-1 1,1 7-48,-2 3 1,3 5-107,-3-1 2,-2 4 1,9 7 0,-7 4 32,-1 3 0,0 8 0,2 4 1,-4 3 29,4 1 0,-4 7 1,-1 3 1,0 5-4,-1 5 1,-4-3 8,0 3 0,0-3-92,4-2 1,-4 5 59,0 0 0,-2-5-300,2-5 0,3-1-501,-3 1-288,3-3 282,2 0 46,-7-5 727,5-2 0,-12-8 0,6-6 0</inkml:trace>
  <inkml:trace contextRef="#ctx0" brushRef="#br0" timeOffset="658">1338 587 8620,'26'-8'251,"3"3"1,6 3-150,-1 2 1,3 0-300,7 0 0,7 0-52,3 0-164,3 0 1,2 0 0,0 0-236,0 0 648,-1 0 0,1-6 0,0-2 0</inkml:trace>
  <inkml:trace contextRef="#ctx0" brushRef="#br0" timeOffset="909">2455 205 8986,'-8'26'733,"3"3"0,3 6-589,2-1 0,0 4 39,0 6 1,5 1 22,0 4 1,1-3-418,-1 3 0,-1 2 197,5-2 0,-5-5 102,1-5 1,1-6-539,-1 1 0,2-8-1405,-3-1 845,-2-7-132,11 3 1142,-11-13 0,4-1 0,-6-7 0</inkml:trace>
  <inkml:trace contextRef="#ctx0" brushRef="#br0" timeOffset="1135">2102 146 7724,'29'0'934,"-6"0"1,5 2-751,-3 3 1,9-2-191,5 7 0,5 0-97,5 4 0,2-4-106,3 0 1,1 0-274,-6 4 0,5 1 76,-5 0 1,0-6-177,-5 1 0,-6 0 582,-4 5 0,4-1 0,-1 1 0</inkml:trace>
  <inkml:trace contextRef="#ctx0" brushRef="#br0" timeOffset="1617">3190 440 7855,'-8'34'707,"3"1"1,3-1-452,2-5 0,0 7-94,0 4 0,0 2 113,0 2-345,0-6 1,0 2 0,0-5 256,0-3 1,2-1-111,3-1 139,-4-7-359,6 4 90,-7-10-68,0-2 155,0-9 13,0-6-186,0-20 0,0 2 0,0-17 53,0-1 1,0-2 62,0-6 0,1-5-49,4 0 1,-1-8-128,5-2 0,1 5 158,5-5 0,0 5 65,-1 1 1,6 4 88,-1 9 1,3 4-67,-3 7-4,-2 0 0,9 6 0,-5 3-47,2 4 44,1 1-7,12 0 0,0 7 0,3 3 0,-8 12 43,-6 8 1,-5 6 91,4 8 0,-4 2-169,4 4 0,-6 2 51,2 7-100,-4 0 0,-6-3 0,-2 2 98,-1 2 0,-1-2-3,-1-4 1,-3-1-146,3 1 0,-4 2-212,-1-7 0,0 0-26,0-4 0,0-6-711,0 1-137,0-7 595,0 9 591,0-10 0,-6 4 0,-3-6 0</inkml:trace>
  <inkml:trace contextRef="#ctx0" brushRef="#br0" timeOffset="1817">3337 705 8649,'-8'-8'1403,"1"1"0,25 7-1362,7 0 1,7-2 9,3-3 1,10 2-4,14-7 0,6 7 24,9-2-295,-1-3 0,1 0 1,-1-7-1</inkml:trace>
  <inkml:trace contextRef="#ctx0" brushRef="#br0" timeOffset="6628">4689 234 7741,'-23'-8'33,"-11"2"1,14 7 19,-9 4 1,8 3-27,-4 7 0,1 1-2,-6 4 0,-2 1 150,2 4 0,-6 6-22,12-7 0,-6 7-119,11-6 1,-1 2 98,6 3-51,5-1 0,4 4-83,10-4 1,5-3-155,10-11 1,4 0 94,11 0 1,2-2-94,7-4 0,0 5 9,0-5 1,-1 4 24,-4 2 16,-3 0 1,-7-1 0,1 1 5,-1 0 0,-6 1 23,-3 4 0,-6-2 11,-4 6-4,-3-6-11,-7 17 1,-2-11 10,-3 10 1,-8-9 281,-7-6 0,-4-2 31,4-3 1,-6 1-88,2 0 0,-4-2-108,-1-3 0,-1 1-27,1-6 1,4 2 53,1-3 9,6-2-93,-10 5-230,12-7-192,1-7 1,15-6 171,10-7 1,8-1 255,1 2 0,14-4 0,-2-7 0</inkml:trace>
  <inkml:trace contextRef="#ctx0" brushRef="#br0" timeOffset="6910">5204 367 8966,'-9'14'85,"3"14"1,6-3-1,0 10 87,0 1 0,0 0-132,0 4 0,0 2 62,0-3 0,0 2-86,0-2 1,0 4 56,0-4 0,0-3-121,0-2 1,1-3-24,4-1 0,5-1 31,10 0 1,-2-6-102,6-3 1,1-4-2,4-1 0,2-2-40,3-3 1,-1 1 54,6-6 1,1 0-178,4-5 1,0 0 170,0 0 0,0-7-4,0-2 137,-6-4 0,4-9 0,-4-1 0</inkml:trace>
  <inkml:trace contextRef="#ctx0" brushRef="#br0" timeOffset="7093">5365 675 8773,'-8'-8'-588,"15"2"422,15 6 0,14-5-165,4 0 0,-3-5 57,-3 5 274,-2-6 0,10 2 0,-4-5 0</inkml:trace>
  <inkml:trace contextRef="#ctx0" brushRef="#br0" timeOffset="7284">5292 293 7525,'14'-15'240,"8"7"-224,2 3 0,4 2 78,1-2 1,9 4-216,6-4 0,2 3-187,8 2 1,-5 0 69,5 0 0,-1 0-404,6 0 642,-7 0 0,-1 0 0,-7 0 0</inkml:trace>
  <inkml:trace contextRef="#ctx0" brushRef="#br0" timeOffset="7494">6379 352 7117,'9'16'1071,"4"10"-501,-5-16-357,7 24 0,-2-4-83,-4 9 0,3-3-61,-7-7 1,0 2-112,-5 4 0,0-4 12,0 3-291,0-3 0,0-2 1,0 1 418,0-1 1,0 1-66,0-1 1,0-4-321,0-1 1,1-6-959,4 2 1245,-3-4 0,4-1 0,-6-1 0</inkml:trace>
  <inkml:trace contextRef="#ctx0" brushRef="#br0" timeOffset="7702">6159 396 7976,'-16'-15'1699,"3"1"-1678,19-1 0,9 7-79,9 3 1,9 2-265,1-2 1,7 3 33,-2-3-151,10 3 1,4 2 0,4 0 64,-3 0 0,3 2 260,-3 3 0,-2-3 114,2 3 0,0-4 0,5-1 0</inkml:trace>
  <inkml:trace contextRef="#ctx0" brushRef="#br0" timeOffset="8068">7217 322 8908,'-36'0'946,"0"7"-778,-3 3 1,3 3 0,7 2 483,0-1-558,-1 1 1,6 0-41,-1-1 1,12 1 69,-2 0 1,10 1-107,1 4 1,2-2-82,2 6 1,8-4-265,7 4 1,11-4-28,8 4 0,12-1 84,-2 2-67,10 3 1,-3-11 0,4 8-41,-1 1 1,-8-5 172,-2-1 0,-7 3-167,-7 1-22,-1-2 311,-6 12 387,-8-10 124,-9 12 1,-14-8-130,-7-3-24,1-11 1,-14-2-1,5-6-23,0 2 1,-5-4-142,4 1 0,-4-4-49,-1-1 0,-1 0-101,1 0 0,1-1 182,4-4-160,-4 3-416,5-11 147,-6 5-450,6-7 0,10 0 140,13 1 595,6-1 0,16-6 0,0-2 0</inkml:trace>
  <inkml:trace contextRef="#ctx0" brushRef="#br0" timeOffset="8269">7908 205 9119,'-15'8'500,"7"18"-1083,2-8 0,6 23 10,0-7 1,5 1 572,0-6 0,13 0 0,-2 1 0</inkml:trace>
  <inkml:trace contextRef="#ctx0" brushRef="#br0" timeOffset="8411">8011 984 9875,'-16'0'1957,"3"0"-2759,13 0 802,19 6 0,-1 3 0,18 5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0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1735 809 7569,'0'-15'-58,"0"6"12,0-1 185,0 7 0,0-6 383,0 5-149,0 2 1,0-5-176,0 1 1,2 4 231,3-3-22,-3-3-31,4 7 0,-6-6-198,0 7 0,0 16 4,0 4 1,0 9-119,0-4 0,0 7-376,0 3 0,0 6 179,0-2 1,0-2-22,0 3 1,0-8 46,0 3 0,2 0-60,3 0 0,-4-1 103,4-5 0,-3 1 32,-2-1 1,0-4-461,0-1 1,0-6-393,0 2-170,0-4 331,0-8 722,0-1 0,-7-14 0,-1-1 0</inkml:trace>
  <inkml:trace contextRef="#ctx0" brushRef="#br0" timeOffset="472">1471 603 7569,'-8'0'1839,"3"0"-1699,10 0 111,3 0 0,6 0 163,1 0 1,0 0-205,0 0 0,1 0-110,4 0 0,-3 2-138,8 3 1,-2-3 99,1 2 0,4-2 133,-3-2 0,2 0-348,3 0 0,1 0-276,3 0 0,-1-5 159,6 0 1,-6-1-196,1 1 0,-3 3 178,-2-3 1,1 4-47,-1 1 1,-4 0 268,-1 0 1,-6 1-84,2 4 0,-6 3 388,-4 7 0,2 0-86,-7-1 0,-1 6 34,-4 0 0,0 6 79,0-2 0,0 4 164,0 1 1,-4 3-104,-1 2 1,-5-2 94,5 8 0,-5-8-106,5 3 0,-5-3-112,6 3 0,-1-4-148,5 3 0,0-3 48,0-2 0,0-1-8,0-3 0,5 1 63,-1-7 0,8 6-7,-2-6 0,4-4-262,6-5 0,-2-2-307,6 2 0,-4-4 96,5-6 1,-1 0 150,5 0 1,-4-6-270,-1-4 1,1 2 170,4-2 1,1 0 88,-1-4 1,-1-1-205,-4 0 0,3 5-326,-8 1 0,2 0 265,-1 0 0,-9-3-310,4 7 752,-3-6 0,2 3 0,1-7 0</inkml:trace>
  <inkml:trace contextRef="#ctx0" brushRef="#br0" timeOffset="650">2367 1088 8334,'2'-9'-69,"3"-1"0,0 0 124,10-5 1,-2 1 208,11-1 0,1 0-480,4 1 1,0-1 112,1 0 0,-1 0-539,1 1 0,-1 4 642,0 0 0,1 0 0,-1-4 0</inkml:trace>
  <inkml:trace contextRef="#ctx0" brushRef="#br0" timeOffset="833">2441 780 7569,'-15'-5'124,"1"0"1,4-5 155,0 5 1,7-1 39,-2 1 1,5 2-94,5-7 0,4 7-247,11-2 1,0-2 145,9 2-465,-3-6 0,12 7 0,-4-4-79,5 2-190,-3 1 1,7 3 607,-4-3 0,-3 4 0,0-6 0</inkml:trace>
  <inkml:trace contextRef="#ctx0" brushRef="#br0" timeOffset="1227">3323 647 7569,'-15'0'473,"7"0"0,-5 5 0,3 2-172,-3 1 0,-3 2-16,-4 5 1,2 4 163,-6 1 0,-1 4-203,-4-4 0,4 4-63,1-4 1,1 4 246,-2-4 1,4 5 242,7-6-698,5 1 1,3-6-83,6 1 0,3-5-97,7 0 0,1-7 27,14 2 1,1-2-232,8 2 0,-3-3 147,4 3 0,0-2-128,0 2 1,-1 3 133,-5 7 1,-1-1 13,-3 1 0,1 5 290,-7-1 0,-1 7 36,-8-1 1,-2 1 57,-3-1 1,-3 2 3,3-2 0,-10 3 104,-5 1 1,-3-5-50,-2 1 0,-1-7 14,-4 2 0,4-6-122,-3-4 1,-3 1 21,3-6 0,-6 0-206,6-5 1,-1 0-51,5 0 0,1 0-83,-1 0 1,2-1-69,3-4 0,3 1-204,7-5 0,0-1 43,0-5 0,2 0-264,3 1 0,8-3 716,7-2 0,6-4 0,-3-6 0</inkml:trace>
  <inkml:trace contextRef="#ctx0" brushRef="#br0" timeOffset="1492">3808 765 7569,'2'-8'1276,"2"3"-421,-2 3-354,5 2 1,-2 7-105,-1 3 0,1 4-102,-5 6 0,0 3-112,0 6 1,0 7 64,0 3 1,0-1 106,0 1 0,0-1-245,0 1 1,0 2-99,0-7 0,0 0-72,0-4 1,0-2-289,0-4 1,5-3-1275,0-6 861,7 0 345,-4-7-187,6-2 1,0-12-434,-5-4 1,3-5 1035,-7-4 0,6-4 0,-3-7 0</inkml:trace>
  <inkml:trace contextRef="#ctx0" brushRef="#br0" timeOffset="1675">3690 780 9303,'0'-15'1879,"9"2"-1444,5 3 0,9-3-317,11 3 0,6 2-206,9-2 0,1 1-228,4-6 0,5 5-595,0 0 1,-1 2 910,6-2 0,-3-3 0,-3 5 0</inkml:trace>
  <inkml:trace contextRef="#ctx0" brushRef="#br0" timeOffset="2675">2426 2617 7569,'-6'-8'181,"-2"1"17,-1 7 921,-4-6-749,12 4 1,-7-3-216,3 10 0,3 3 20,-3 7 1,3 6-24,2 4 1,0 9-15,0 5 1,0-1-68,0 1 0,0-1 33,0 1 0,5 2-143,0-7 1,0 0 10,-5-4 0,0-6 67,0 1 1,5-7-142,0 1 1,0-2-13,-5-3 141,0-5-140,0-3 25,0-26 1,5 6 46,0-21 0,4 6 2,-4-10 0,7 1 34,-2-1 0,-2-8-2,2 3 1,-6-2 14,6 7 0,0-2-2,5 7 1,-1-1 0,1 6 0,0 6 1,0 3 0,-1 4 3,1 1 0,5 7-9,-1 3 1,2 5 2,-1 5 0,-4 0 4,4 10 1,1-2 9,-1 11 0,-1 1-12,-4 4 1,5 6-17,-1-1 0,1 7-3,-5-2 0,-2 2-4,-4-2 0,3 3-4,-7-2 0,5-3-35,-6 2 1,1-6-9,-5 1 1,0-3 19,0-1 0,-6-3 20,-4-2 0,-3 1-28,-2-6 1,1-1-7,-1-4 1,0-2-1,0-3 0,-4 1 13,-1-6 1,1 0-39,4-5-143,0 0-9,1 0 0,0-6-264,5-4 0,2-8 198,7-2 1,0-6-114,0 2 1,7-4 412,2-2 0,11-5 0,3-3 0</inkml:trace>
  <inkml:trace contextRef="#ctx0" brushRef="#br0" timeOffset="3089">3249 2720 7569,'7'15'0,"-5"6"104,2 3 0,-2 4 237,-2 2 0,-5-1 71,0 0 1,0 2-117,5 4 1,0-4-170,0 3 1,0-8 67,0-1 0,-5-7-12,1 1 1,-1-2-114,5-3 1,-5-4-241,0 0 138,0-7 1,0 2-93,0-10 0,0-3 63,5-7 0,0-6 58,0-3 0,0-4 17,0-2 0,0-5-23,0-5 0,7-2 10,3-2 0,3 0 26,1 0 1,1-4 1,0 4 0,4-2-22,1 12 1,4 0-4,-4 4 0,5 8 118,-6 2 1,6 5-67,-6 5 0,3 4 87,-3 6 1,-3 2-25,4 2 0,-4 6-24,-1 10 1,-5 3-20,0 6 0,-2 2 20,2 3 0,1-1 63,-6 6 1,5-4-44,-5 4 0,1-7-226,-1 3 1,-3 1 48,3-2 1,1 0-193,-1-4 0,2-6 119,-3 1 1,-2-7 86,3 1 0,-2-2-710,2-3-990,-3 1 1158,4-7 589,-6-1 0,0-7 0,0 0 0</inkml:trace>
  <inkml:trace contextRef="#ctx0" brushRef="#br0" timeOffset="3289">3367 2867 7569,'-15'0'1280,"7"-2"-1193,3-2 1,12 0-361,7-6 0,3 7 513,7-2 0,1-1 595,4 1 1,7 0-939,3 5 1,2-5 16,-2 0 0,4 0-634,-4 5 0,-1-5 93,1 0-105,-7 1 0,9-1 732,-6 0 0,-1-7 0,-5 4 0</inkml:trace>
  <inkml:trace contextRef="#ctx0" brushRef="#br0" timeOffset="3522">4175 2514 7569,'-8'0'342,"2"2"429,6 3 0,-5 3-11,0 7-515,0 6 1,5 2-1,0 6 69,0 1 0,0 1-131,0 3 1,0 3-52,0 8 0,0-6-28,0 0 1,0-5-255,0 5 0,0-6 166,0 1 1,0-4-683,0-6 0,0-2-661,0-8-280,0 1 902,0-7 705,0-1 0,7-14 0,1-1 0</inkml:trace>
  <inkml:trace contextRef="#ctx0" brushRef="#br0" timeOffset="4109">3940 2455 7569,'-14'0'0,"4"0"1159,0 0-560,7 0 1,-2-1 78,10-4 1,8 3-421,6-3 1,7 4-243,-1 1 0,3 0-70,1 0 1,5 0-199,1 0 1,4 0-86,-5 0 0,2 1 267,-2 4 1,-3-1-943,4 5 1,-4-4 319,-2 5 0,-4 0 247,-1 5 0,-6-1 445,2 1 0,-4 0 0,-1-1 0,-2 1 18,-3 0 0,1 4 7,-6 1 1,2 1-153,-3-1 0,-2 3 203,3 6 1,2 0 920,-3 1 0,1-1-364,-5 1 0,5 4-89,0 0 1,0 1-174,-5-6 0,0 0-152,0 1 1,0-2-58,0-4 0,0 2 207,0-6-312,0-1 124,0-4 25,0-7 1,-2-3-178,-3-10 1,4-3-229,-4-7 0,2-6 161,-2-3 1,3-9 71,-3-1 0,4-7-420,1 2 1,5-4 27,-1-1 1,8-2 187,-2-3 0,3 8 65,1-3 1,3 10 76,2 0 1,-2 3-68,2 1 1,2 8-18,-1 2 0,0 4 197,-6 1 1,3 2 278,2 3 1,-2 3-210,2 7 1,-2 0 26,-3 0 0,1 7-79,0 3 1,-2 9-40,-3 6 1,3 3-3,-4 1 1,0 7 54,0 3 0,0 4-1,0 1 1,0 0-47,-5 0 1,-2-2-5,3-2 1,1 2-221,-1-3 0,5-3-73,-5-1 0,7-6-478,-3-5 0,-1 3 332,2-8 0,-5-1-134,5-8-517,-7 3 1024,10-11 0,-11 4 0,4-6 0</inkml:trace>
  <inkml:trace contextRef="#ctx0" brushRef="#br0" timeOffset="4301">4749 2926 7569,'-8'0'894,"1"6"0,15-4-514,7 3 1,1-3 396,9-2 1,4 0-712,5 0 0,14 0-438,1 0 0,8-2 372,7-3 0,3-10 0,6-8 0</inkml:trace>
  <inkml:trace contextRef="#ctx0" brushRef="#br0" timeOffset="6156">486 148 6945,'0'-15'733,"0"7"-409,6 1-294,-4 7 18,5 0 0,-2 2 51,-1 3 0,6 3 1,-5 7 0,0 4 51,-5 1-14,0 6 1,0-1 0,0 7-20,0 3 0,0 5-22,0 0 1,5 4-89,0 5 1,1-2 95,-1 7 1,-1 6-136,5 9 0,-4 3 48,5 1 0,-7 1-159,2-1 0,-3 6 213,-2-1 0,5 7-15,0-2 0,1 9-8,-1 1 0,-3-5-6,3-5 0,-4-4 1,-1 4 1,0-1 31,0 1 1,0 2-311,0-7 1,-5 4 65,0-9 0,-4 9 148,4-8 1,-2-3 44,2-2 0,-1-4-65,-4 9 0,-3-15 50,3 4 1,2-7 11,-2-2 1,5-4-9,-5-5 0,7-8-1,-2-3 0,-1 1-65,1-6 1,-5 2-34,5-11 1,0 4 8,5-4 1,-5-5-158,0-6 1,1-4-424,4 5 317,0-7 0,0 2-321,0-10 661,6-3 0,2-7 0,7 1 0</inkml:trace>
  <inkml:trace contextRef="#ctx0" brushRef="#br0" timeOffset="7733">486 60 7569,'0'-9'-579,"0"3"997,0-1-145,0 6 70,0-12-189,0 11 1,6-5-53,4 7 0,3-4 9,2-1 1,1 0-94,4 5 0,8 0 111,6 0 0,7 0-84,-2 0 0,12 0 21,8 0 1,1 0-8,9 0 1,-1 0-14,6 0 1,-1 0-123,1 0 1,11 5-206,3 0 1,5 4 230,0-4 0,-5 0 81,10-5 0,-3 0-21,-42 0 1,2 0 0,-2 0 0,0 0 47,1 0 0,0 0 1,-4 0-1,1 0-44,3 0 1,0 0 0,-1 0 0,0 0 1,3 0 1,0 0 0,2 0 0,0 0 1,-1 0 1,-1 0 0,2 0 0,0 0 1,1 0 0,0 0 0,-1-2 0,1-1-213,0 1 1,0-1 0,-1 1 0,0-1 189,-2 3 1,1 0 0,1-2-1,-1 0-2,0-1 1,-1 1-1,0-1 1,-1 1-8,2 1 1,-1 2-1,-3-1 1,0 0-12,1 0 0,0 0 1,46 0 33,-2 0-16,0 0 1,-7 0 0,-3 0 4,-1 0 1,-7 0-177,-2 0 1,2 0 152,-1 0 0,-3 0-2,-7 0 0,-2 0-135,-3 0 1,-4 0 146,4 0 1,-4 0-77,-1 0 1,-2 5 324,-3 0 1,2-1-280,-7-4 1,0 2 390,-5 3 1,0-3-390,0 2 1,-2-2 232,-3-2 1,2 5-193,-6 0 1,-1 0 105,-5-5 1,-4 1-128,-1 4 1,-4-3-15,4 3 1,-6 1 12,2-1-110,-10 0 1,3-3 75,-3 3 31,3-4 1,-4 6-110,1-7-29,-6 6 245,9-4-177,-12 5 250,12-1-121,-11-4 146,4 4-147,1-6 26,-5 7 1,6-4-14,-3 7-22,-4-7 0,11 10-47,-7-3 1,4-2 43,-4 2 1,7 0-49,-2 5 1,-2-4 45,2 4-33,-7-4 0,8 10 0,-4-6 24,1 0 65,-5 6 1,4 0-1,-6 5-34,4-1 0,-3-1 4,3 6 1,-4 1 72,-1 3 0,0 4-48,0 6 0,0 0-60,0 0 0,0 5 38,0 0 0,-4 8 4,-1 2 0,-2 0-28,2 4 0,4 3-8,-4-3 1,-2 8 31,2-3 0,-1 4-4,1 2 0,3-1-210,-3 1 0,4 4 200,1 0 1,-2 2-105,-3-1 0,4-2 113,-4 6-73,3-6 0,2 7 0,0-5 68,0-2 27,-7 4 1,6-6 0,-6 4-52,1-4 0,2-3-17,-5-4 0,4 3-33,-5-8 1,5 6 53,-5-5 0,7-1-93,-2-4 0,-1 0 81,1 0 0,-5-5-7,5 0 1,-5-7-5,5 2 0,-5 2 0,6-2 0,-6-5-4,5-5 0,-5-5 189,5 5 0,-1-6-176,1 1 0,3-3 33,-3-1 0,4-6-64,1 1 1,0-7 25,0 1 0,-5 2-52,0-1 62,0 0 0,3-6 12,-3 1 1,4-7 0,-6 0 4,7-3 0,-1-3-19,-4 3 3,3-4-32,-11-1 1,10 0 42,-7 0-8,0 0 0,-5 0-34,1 0 1,-6 0-11,0 0 1,-6-4 49,2-1 1,-4-2 4,-1 2 0,-7 2-27,-3-7 1,-9 5 3,-1-5 1,-11 2 98,1-1 1,-10-5-76,1 5 0,-4 0-130,-2 0 1,-6-1 155,-3-5 0,-10 0-271,-5 1 1,48 6 0,-1 1 251,0 0 1,-1-1 0,-3 2 0,0-1 1,0 2 1,-2 1-1,-4-3 1,-1 0 39,-1 2 0,-1 1 0,-1-2 1,-1 0-51,0 1 1,0 0-1,-1-1 1,0-1 0,-1 2 1,-1 1 0,-1-1-1,-1 1-274,-2-1 1,-1 1-1,1 1 1,-1 1 282,1-3 0,-1 0 0,3 3 0,-1 1 1,-2-2 0,1 1 1,-1-2-1,-1 1 1,-3 1 1,-1-1-1,0 0 1,0 0-24,3 0 0,0 1 0,1 1 0,1 0-62,1-1 1,-1-1-1,3 2 1,0 1 50,-2 0 1,-1 0 0,4 0 0,0 0 9,3 0 1,1 0 0,2-2 0,-1-1-124,-1 0 1,0 1 0,7-1 0,1 1 125,-4 2 1,1 0 0,4 0 0,0 0 3,0 0 1,1 0 0,3 0 0,2 0-26,-47 0 0,8 0 76,2 0 0,6 0-3,8 0 1,12 0 294,4 0 1,9 0-331,0 0 0,9 0 567,6 0 1,10 0-555,4 0 1,8 0 875,3 0-1348,5 0 311,-2 0-275,19 0 0,-2 2-143,14 3 1,-6-4-908,6 4 1441,-7 3 0,10 0 0,-5 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8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1 219 7569,'0'-23'0,"0"0"0,0 4 0,6 7 409,4-2 76,-3 2 0,6 4-156,-4 3 1,4 10-32,2 5-239,-7 9 0,5 4 0,-4 8 147,-1 3 0,0 4-49,-3 6 1,-2 0-24,7 0 0,-7-1 3,2-4 0,2 2-24,-3-7 0,1 0-149,-5-4 0,0-1 24,0 1 1,0-7 104,0-4-165,0-9 223,0 3-28,0-11 16,0 4-73,0-25 0,0 2-194,0-12 0,0-5-20,0 4 1,0-4 17,0 0 0,0-9 66,0-6-42,7 0 0,-4-2 0,7-1 1,1 0 63,2 1 1,2 9 0,2 3-47,2 4 0,-1 6 5,7 4 1,-6 9 2,6 6 1,-2 7-4,1-2 0,4 10 62,-4 5 0,4 9-78,1 6 134,1 9 1,-1-1-1,-1 6-93,-3 2 87,2 1 1,-5 2 0,2 1-70,-4-1 1,-6 0 21,-4 0 0,-2-2-5,-3-2 1,-3 0 15,3-5 0,-9 4 15,0-5 0,-13 0-24,3-4 1,-4-2 125,3-4 0,-6-3-43,-4-6-80,4 0 1,-7-7 0,4-3 20,-4-4 0,-2-1 10,1 0 1,5 0-139,-1 0 1,5-6 67,-4-4 1,6-3-125,-2-2 1,4-4-58,1-1-43,7 1 1,-3-1 0,6 0-178,2 2-95,1 2 1,2-4 547,0 1 0,13-1 0,3 6 0</inkml:trace>
  <inkml:trace contextRef="#ctx0" brushRef="#br0" timeOffset="716">1030 307 7569,'0'-15'877,"0"7"-337,0 2-17,0 6 0,5 18-340,-1 6 0,1 7-48,-5-1 0,5-1 20,0 0 0,0 2-1,-5 4 1,0-4 9,0 3 1,0-8-140,0-1 1,0-2 46,0 1 0,0-1-135,0-3 1,0-9-131,0 4 253,0-10 11,0 1 1,0-8-12,0-2 0,0-5-156,0-5 1,2-7-14,3-4 0,-2-3 31,7-1 0,-1-2 58,6-3 0,0 1 1,0-6 0,-1-1-115,1-4 1,0 2 71,-1 3 0,1-2 70,0 7 1,4-1-27,1 6 0,0 6 7,-6 3 1,3 6 14,2 4 0,-3-2 76,4 8 1,-2-1-46,2 5 0,-4 6 116,4 4 0,-2 5-96,1 4 0,-3 4 10,4 7 1,-4 4 49,-1 0 0,0 7-90,-1-2 0,0 2 4,-5-2 1,3 4-25,-7-4 0,0-2-128,-5 3 0,1-8 8,4 3 1,-3-6-216,3-4 1,-4 1 169,-1-7 1,0 1 76,0-5 0,-1-6-2282,-4 1 2365,3-7 0,-17 10 0,2-4 0</inkml:trace>
  <inkml:trace contextRef="#ctx0" brushRef="#br0" timeOffset="908">1235 381 7569,'-8'0'972,"2"0"0,7 0-670,4 0 0,0 0 52,10 0 1,-2 0 109,11 0-678,1 6 1,6 1 0,3 4 16,5-1 0,-1-5-145,1 5 1,-3-5 163,8 4 178,-9-5 0,14 9 0,-12-5 0</inkml:trace>
  <inkml:trace contextRef="#ctx0" brushRef="#br0" timeOffset="1169">2044 175 7569,'0'-15'677,"0"7"979,6 1-1060,-4 7 0,5 7-230,-7 3 1,4 5-151,1 4 0,0 4 60,-5 6-272,0 7 0,5-3 0,0 5 270,-2-3-489,-1 6 1,-2-8 0,2 5 74,2-3 0,-2 0-103,3-6 0,-3 1-597,-2-1 0,1-6 364,4-4 1,-3-2-327,3-3 0,-4-4 802,-1 0 0,0-7 0,0 4 0</inkml:trace>
  <inkml:trace contextRef="#ctx0" brushRef="#br0" timeOffset="1391">1809 57 7569,'-15'0'1036,"7"0"-228,1-6-295,7 4 1,2-4-1,3 6 280,5 0-552,3 0 0,8 0 0,5 0 35,7 0 1,-1 1-82,8 4 0,0 2-656,9 2 1,-1 5-28,6-5 1,-5 1-1729,5 5 2216,-7-10 0,10 21 0,-5-10 0</inkml:trace>
  <inkml:trace contextRef="#ctx0" brushRef="#br0" timeOffset="2083">2617 219 7691,'-6'-8'1535,"4"1"-1122,-5 7 412,7 0-495,0 7 0,0-4-32,0 7 0,0 0-115,0 4 1,5 1 22,0 0 1,0 1-78,-5 4 0,5 3 0,0 6 0,1 2-27,-1 3 1,-1-3-189,5 4 1,-4 1-204,5-2 1,-7 2 207,2-2 0,-1-6-32,0 6 0,-2-11-7,3 6 1,-3-9-63,-2 0 1,0-4 109,0-1 1,0-6 12,0 1 1,-2-7-25,-3 2 64,3-3 1,-9-4 52,6-3 0,0-4-79,5-11 0,-5 2 16,0-6 0,1-1 53,4-4 0,0-6 111,0 1 1,0-7-121,0 2 1,1-5 0,4-5 1,3 3-14,7-3 1,0 8-2,-1 2 0,1 7-33,0-3 1,1 11 37,4 4 1,-4 4-18,4 1 0,-4 0 41,-1 1 0,1 6 0,4 3 0,-7 3 27,6 2 0,-11 0 125,7 0 0,-4 8-83,4 7 0,0 1 120,0 9 0,-1 1-75,1 8 0,0-1-49,-1 6 0,1-5-162,0 6 0,-1-6 70,1 5 1,0-5-17,0 6 0,-1-8-18,1 3 0,-2-3-161,-3 2 1,3-2 55,-3 2 1,-4-8-95,-1-2 1,2-6-258,-2 2 1,1-5-126,-1-6-988,-3 5 500,4-13 276,-6 6 823,0-7 0,0 0 0</inkml:trace>
  <inkml:trace contextRef="#ctx0" brushRef="#br0" timeOffset="2269">2705 557 8941,'20'0'1767,"1"-2"-1230,2-2 1,3 2-236,8-3 1,-1 3-377,6 2 1,0 0-386,6 0 1,-3-1 458,-3-4 0,4-3 0,-6-7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3.0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1 147 7705,'0'-9'1486,"0"-1"-1108,0 7 209,0-4 0,1 20-430,4 7 0,-2 6-1,7 3 1,-5 2-150,5 4 1,0 1 115,4 3 0,1 2-112,0-7 0,4 5-22,1-5 0,5 2-67,-6-1 1,7-4 47,-1 3 0,-2-8-77,1-1 0,-1-3 44,2 3 0,1-6-46,-7-9 0,6 2 66,-6-7 1,1 0 23,-5-5 0,-1 0-6,1 0 1,0-2 33,-1-3 0,-5-8 78,-4-7 0,1-4-48,-1 4 1,0-11 106,-5 2 1,5-5-93,0-1 0,0 3 73,-5-8 0,0 6-61,0-5 1,-5 0-11,0-5 1,-2 1-130,2 4 1,4-2 34,-4 7 1,2-1-59,-2 6 1,3 5-214,-3-1-498,3 7-24,2-3 111,7 13 1,1 1-57,7 7 1,0 5 775,-1 0 0,1 13 0,0-2 0</inkml:trace>
  <inkml:trace contextRef="#ctx0" brushRef="#br0" timeOffset="800">927 250 7569,'-8'0'212,"1"2"0,7 3 295,0 5 0,0 4-380,0 6 0,0 3 69,0 6-173,0 7 0,5-5 0,1 4 238,3-4-269,-6 4 1,8-3-1,-4 2 159,1-3 1,-5-7-30,2 1 1,-3-7-249,-2 1 0,5-2 65,0-3 1,0-4-66,-5 0 124,0-7-12,0 4 1,-5-9 0,0-3 74,1-5-92,-4-3 0,7-3 0,-6-4 41,1-4 0,4-4-9,-3-1 0,3-2-19,2-3 1,0 1 23,0-6 0,0-2-31,0-8 0,7 3 27,3-3 0,3 3-4,2 2 1,1 5 45,3 0 1,4 8 4,7 1 0,-6 8-41,1 7 0,-2 2 0,1 3 0,2 3 177,-6 7 0,4 2-45,-4 3 0,0 5-87,-6 9 0,1 4 13,0 7 1,-1 1 18,1 3 0,5-1-34,-1 6 0,1 0 1,-5 5 1,-6-5 14,1 1 0,0-6-19,5 5 1,-2-5-134,-4 6 1,5-8 37,-5 3 0,4-9-200,2-2 1,-5-1-89,0 1 1,-2-2-218,2-8 1,1-4 97,-6 0 1,2-7-926,-3 2 1379,-2-3 0,5-2 0,-7 0 0</inkml:trace>
  <inkml:trace contextRef="#ctx0" brushRef="#br0" timeOffset="983">1103 544 7569,'-8'0'134,"14"0"1,6 0 387,12 0 1,1 0-388,4 0 1,1 0-354,-1 0 0,7 0 233,3 0 0,-1 0-224,1 0 0,-5 0 209,6 0 0,-8-6 0,4-2 0</inkml:trace>
  <inkml:trace contextRef="#ctx0" brushRef="#br0" timeOffset="1300">1794 147 7772,'-8'7'812,"1"-4"-441,7 7 0,0 0-26,0 5 1,0 4-163,0 1 1,5 6 11,0-2 0,0 6 51,-5 4 1,0-3-12,0 3 0,0-1-40,0 1 0,0-1 0,0 6 0,0-4-12,0 4 1,0-7-57,0 3 0,5-6-109,0-4 0,6-3 17,-1-2 0,3-5-130,2-1 0,4 0 2,1-10 0,11 1-170,-2-5 0,9 0-434,-4 0 1,7-5 341,-2 1 1,-1-8-550,1 2 1,-1-3 267,1-1 0,-5 4 636,-9 0 0,9 0 0,-3-5 0</inkml:trace>
  <inkml:trace contextRef="#ctx0" brushRef="#br0" timeOffset="1722">2514 353 8539,'-6'-14'566,"4"4"22,-3 0-59,4 7 422,1-10-648,0 11 1,0-3-121,0 10 1,0 5-54,0 9 1,4 3 190,1 2-392,0 4 0,-5 0 0,0 6 49,0-1 1,0-1-148,0 3 0,5-4-232,0 3 0,0-3-483,-5-2 0,5-1-1035,0-3 1919,0 2 0,1-4 0,2 7 0</inkml:trace>
  <inkml:trace contextRef="#ctx0" brushRef="#br0" timeOffset="2525">2970 265 7197,'-7'-15'1086,"6"1"0,-6 4-515,7 0 161,0 7-131,0-4 0,0 19-497,0 2 0,0 11-103,0-1 1,0 4 145,0 2 1,5 4 58,0 0 1,2 2-260,-3-2 0,-2-3-271,3 4 0,2-4 212,-3-2 0,3-1 83,-2-4 0,-4 3-139,4-8 75,4 1 4,-8-6 148,6-5 47,-7-3 0,0-8-137,0-2 0,0-5-66,0-5 0,0-6 93,0 1 0,0-8 0,0 3 1,0-9-36,0-1 1,0-7 24,0 2 0,0 1-2,0-1 1,1 2-39,4-3 1,-1 0-8,5 5 0,-1 3-24,2 7 0,3-1 0,-3 6 1,8 6-20,2 4 1,-1 7 58,-4-2 0,0 3-15,-1 2 0,6 8 17,0 7 1,6 1 16,-2 9 1,-1-1 25,2 6 0,-6-1 105,6 0 0,-7 7-34,1 4 0,-2-4 83,-3-2 1,1 2-61,0-2 0,-6 5-63,1-4 1,-6-1 26,0-5 1,-2-6-47,-2-3 0,-2 1-13,-2-1 1,-3-6-4,-3-4 1,-4-2-14,-1 2 0,0 1-20,-4-6 1,-3 0-104,3-5 0,-3 0 14,3 0 0,1 0 12,-7 0 0,6 0-76,-6 0 0,7 0 65,-1 0-26,2 0-326,3-6 1,6-2-492,3-7 0,5 5 968,5 0 0,3-6 0,6-7 0</inkml:trace>
  <inkml:trace contextRef="#ctx0" brushRef="#br0" timeOffset="2967">3734 486 7702,'-8'6'197,"2"-3"1,4 9-115,-3 4 0,3-1 189,-3 4 1,4-1 361,1 2 1,0-2-403,0 6 0,1-6-283,4 2 0,-1-4-94,5-1 1,-5 0 88,1-1 6,3-5 203,-7 4-60,6-12 0,-7 4-82,0-10 1,0-3-101,0-7 0,0-1 50,0-4 0,0-1 12,0-3 0,0-4 42,0 4 0,2-9 3,2-1 0,0-7-12,6 2 0,-6-2 0,6 1 1,0 3-15,5 3 0,-1 4 52,1 1 1,0 1 124,0 8 1,-1 2-110,1 9 1,0-3 9,-1 7 1,1 0-48,0 5 1,-2 2-18,-3 3 0,3 5-1,-4 9 0,5-1 59,0 7-51,1 6 1,-2 0 0,-2 5 28,-1 0 1,-2 0-10,2 3 0,-2 2 14,-3-7 1,-3 5 5,3-4 0,-4 4-84,-1-5 0,0 0 60,0-4 1,0-6-343,0 1 1,0-7 51,0 1-1264,0-9 719,0 3 806,0-11 0,0 4 0,0-6 0</inkml:trace>
  <inkml:trace contextRef="#ctx0" brushRef="#br0" timeOffset="3150">3808 486 10060,'14'4'252,"1"1"1,6 0-70,4-5 1,8 5-404,1 0 0,7 2-7,-2-3 0,3-2-878,2 3 0,-4-3 1105,-1-2 0,0 6 0,5 2 0</inkml:trace>
  <inkml:trace contextRef="#ctx0" brushRef="#br0" timeOffset="3381">4513 250 7569,'8'0'1521,"6"0"1,-6 7-1164,6 3 1,-4 8-274,0 1 1,0 7-80,5-1 1,-6 4-105,1 6 0,-5-4-29,5 3 0,-7 2-260,2-2 0,-3 0 288,-2-4 0,0-1 11,0 1 0,0-8-893,0-2 0,-5-4-19,0-1 1000,-7-7 0,4 5 0,-6-4 0</inkml:trace>
  <inkml:trace contextRef="#ctx0" brushRef="#br0" timeOffset="3567">4425 192 7569,'-6'-17'1547,"4"-2"-1239,-5 10 0,7 0-104,0-1 1,2 7 172,3-2 0,5 3-78,9 2 1,-1 2-498,7 3 0,-1-2-178,6 7 1,-6-2-388,1 2 0,-1 3 567,6-4 0,-1 5 196,0 0 0,1 7 0,-1 2 0</inkml:trace>
  <inkml:trace contextRef="#ctx0" brushRef="#br0" timeOffset="3764">4925 250 8377,'0'10'832,"0"0"0,0 0-595,0 4 1,0 3 22,0 2 0,2-1 114,2 7 0,0-1-129,5 6 0,-4-1-62,5 1 1,-5 1-352,5 3 0,-5-3-155,5 3 1,-2-3-576,2-1 1,1-8 481,-6-2 0,1-4-635,-1-1 1051,-3 0 0,11 0 0,-5-1 0</inkml:trace>
  <inkml:trace contextRef="#ctx0" brushRef="#br0" timeOffset="4160">5322 250 7569,'-13'-1'856,"3"-4"1255,-3 3-1546,5-4 1,-7 7 21,0 4 1,7 3-310,3 7 1,-1 5-237,1-1 1,0 7-159,5-1 0,0 8 152,0 1-232,0 0 1,5 0 0,3 2 159,5 2 1,-2-5 71,9 1 1,1-5-256,-1-4 0,6-4-188,-2-6 1,-2-2 108,-3-3 0,3-4 89,-3-6 0,1 0 200,-6 0 0,4-8-103,-3-7 1,3-1 207,-8-9 0,-4 1 9,-1-5 0,-3-1 6,-2 1 0,0-1-7,0 1 0,0 0 120,0-1 1,-7-4-74,-2 0 1,-3 1-55,2 8 0,-3-2-284,4 2 0,-5 4-28,0 1-318,6 4 1,-4 6 0,6 2 199,-3 1 0,6 1 125,-2 1 1,5 3 207,5-3 0,3 4 0,7 1 0</inkml:trace>
  <inkml:trace contextRef="#ctx0" brushRef="#br0" timeOffset="4698">5719 441 7569,'0'15'-100,"0"0"129,0 6 0,0-5 1,0 6 292,0-1 1,0-5 117,0 4-590,0 3 1,0-7 0,0 4 136,0-4 1,0-1 75,0-1 1,5-4-185,-1 0-101,1-7 490,-5 4 241,0-7-390,0-13-2,7-4 0,-5-10 0,4 0 9,1 3 1,-6-2-23,4-8 1,2 2 32,-2-2 0,4 0-4,-4 4 1,2-7-38,-2 8 1,-2-3 63,7 8-215,-7-4 1,8 12 0,-4-4 103,1 4-186,-5 1 1,4 5-1,-5 2 69,2 2 96,-2 1-172,11 5 0,-10 6-4,7 4 1,-5 5 289,5 4 1,-2-1-79,2 7 1,1-1-92,-6 6 1,7-1 82,-3 1 1,0 4 147,0 0 0,1 2-171,5-2 1,0-2-151,-1 2 1,1-5 86,0-4 0,1 1 12,4-7 0,-4-1 120,4-8 1,1 2-34,-2-7 0,6-1 84,-5-4 1,4-6-101,-4-4 1,4-5 104,-4-4 0,1 1-102,-1-7 1,-4 1 70,3-6 0,-4 1 122,-5 0 0,3-1 19,-3 1 0,-4-2 196,-1-3 1,-3 2-124,-2-2 0,-7 3-161,-2 2 1,-1 1-303,-5 3 0,4-1-397,-9 7 1,4-6-151,1 6 0,0-1-1874,1 5 2543,-8 7 0,0-5 0,-8 5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15.6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7145 1044 7924,'-13'-14'769,"3"-1"0,-2 5-464,7 0 1,-4 5-166,4-4 0,-7 4 57,3-5 1,-5 7-3,0-2 0,-3-2-2,-2 2 1,1 0-53,-7 5 1,7 7 10,-1 3 1,-2 3-9,1 2 0,-5 6-117,6 3 1,-1 9 73,6 1 0,0 7-103,5-2 1,-3 4-24,7 1 1,0 5 81,5 0 1,2 0-87,3-5 0,3-2 58,7-2 1,1 0 31,4-5 1,-2-3-127,6-7 0,-4 1-184,4-6 0,-4-2 55,4-9 1,-4-2-58,5-7 0,-7 0 235,1 0 0,-3-2-64,-1-3 0,5-3 182,-1-6 0,1-3 17,-5-2-5,-7 2 0,5-9 1,-5 5-41,0-2 0,4 0-30,-7-1 1,4 2-11,-4 8 0,2-4 54,-2 3 21,-4-3-61,6 16 1,-6-9-364,4 6 0,-3 2 44,3 8 243,-3-4 0,4 14 0,2-2-59,0 5 0,5 7-4,-3-6 1,3 6-183,2-6 0,0 6-296,-1-6 1,6 1-204,0-5 0,-1-1 297,-4 1 0,0 0-305,-1 0 780,1-1 0,0-6 0,-1-1 0</inkml:trace>
  <inkml:trace contextRef="#ctx0" brushRef="#br0" timeOffset="192">7071 1397 9740,'15'0'63,"4"0"1,4 0-179,5 0-275,-2 0 1,22 0 0,-3 0-234,6 0 623,9-6 0,1-3 0,4-5 0</inkml:trace>
  <inkml:trace contextRef="#ctx0" brushRef="#br0" timeOffset="-1231">5234 1162 7569,'-8'0'618,"1"6"1,7-1-305,0 10 0,0-2 0,0 12 10,0 1 0,0 2-109,0 1 0,0 0-33,0 1 0,5 1 11,0 3 1,5-5-178,-5 1 1,1-1 59,-1-4 1,-2-2-311,7 1 0,-7-6 72,2 2-599,3-4 0,-4-1 166,5-1 401,1 1 1,0-5-724,0 0 917,0-7 0,4 4 0,1-7 0</inkml:trace>
  <inkml:trace contextRef="#ctx0" brushRef="#br0" timeOffset="-681">5660 1235 7569,'7'15'631,"-6"6"0,6-3-348,-7 7 0,1-1 37,4 6 0,-3-1-114,3 1 1,-4-1 68,-1 0-229,0-6 1,0 5 0,0-5 321,0 0-327,0-2 1,0-6 276,0-1-175,0-6-84,0-1 9,0-7 1,-4-7-196,-1-2 1,0-11 19,5-4 1,0-4 27,0-2 0,0-4 107,0 0 0,0-5 0,0 4 0,0-5-36,0 0 0,1 4-5,4 2 0,-1 3-78,5 2 1,-4 4 91,5 1 0,-2 11-345,2-2 214,3 10 0,-5-2-62,7 7 1,-2 4 97,-3 6 0,3 1 7,-3 13 0,4 1 44,6 4 1,-4 1 42,4-1 0,-4 5 10,-1 1 0,0 1-73,-1-2 0,1-3 159,0 3 1,4-8 28,1-1 0,1-4-79,-1-1 0,-4 3-31,4-14 0,-2 6 14,1-10 1,-2 5-14,2-5-52,-3 0 0,-1-5 40,0 0 0,-5-5-8,-1 0 0,-5-8 241,1-2 1,-4-1-129,-1-9 0,5 6-224,0-6 1,0 1 46,-5-6 1,-2 1-204,-3-1 1,2 1 40,-7 0 1,5-1-115,-4 1 0,4 3-370,-5-4 0,7 4 283,-2-8 0,3 4 431,2 6 0,-6-4 0,-3 5 0</inkml:trace>
  <inkml:trace contextRef="#ctx0" brushRef="#br0" timeOffset="-3825">1662 1206 7569,'0'-10'25,"0"0"1,0 6 143,0-6 41,0 6 63,0-9 0,0 10-38,0-7 0,0 5 128,0-4 50,0 5-46,0-9-52,0 12 210,0-6-486,6 20 0,-4 5 0,5 15 115,-1 1 1,-3 7-37,7-2 0,-2 9-71,2 1 0,2 0-160,-8-5 0,6 0 97,-5 0 1,5 0-74,-5 0 0,5-2-25,-5-2 1,4 1-25,-4-7 27,0 0 1,-5-4 0,0-3 18,0-2-128,7 3 0,-6-12 0,4 3 39,-3-2 1,-2-7 5,0-1-590,0-5 109,0 2 1,0-6-1</inkml:trace>
  <inkml:trace contextRef="#ctx0" brushRef="#br0" timeOffset="-3556">1427 1235 7569,'-23'-8'784,"3"3"-485,4-3 1,6 7 1042,0-4-789,7 3-563,-4 2 153,21 0 0,2-5 12,13 0 1,4-1-170,6 1 1,0 2-27,10-7 0,4 5-185,1-5 1,-2 7 5,2-2-360,0 3 0,-2 2 0,-2 0-61,1 0 216,-5 0 0,0 2 0,-9 1-54,-1 2 1,-3 6 477,-9-1 0,4 3 0,-5 2 0</inkml:trace>
  <inkml:trace contextRef="#ctx0" brushRef="#br0" timeOffset="-3048">2250 1368 7569,'0'14'0,"0"1"0,0 0-249,0 0 239,6 6 1,1 0 0,4 5 420,-1-1 1,0-1-236,5 6 0,-2-3-42,-3-2 0,1 1 3,-6-6 0,5 4-16,-5-4 1,-1 4 81,-4-4 27,7-1-17,-5-4 0,4-5-34,-6 0 1,-2-7 213,-2 2-314,-5-10 1,-4-5-88,4-10 1,-4-1 88,3-3 1,2-9 6,-2 4 0,5-6-23,-5 1 0,5-3-9,-5-8 0,7-5-69,-2-4 0,4 2-36,1-2 0,1 6-86,4-1 1,3 5 66,7 5 0,1 3-75,4 7 0,-2 6 101,6 3 1,-4 4-9,4 1 1,-4 7-113,5 3 1,-6 4 2,6 1 0,-7 1 24,1 4 1,-2 3 104,-3 7 1,1 1 5,0 4 1,-7-2-3,-3 6 0,1-4 76,-1 4 0,0-1-6,-5 2 1,-7 3 152,-2-4 0,-4-1-80,-2 1 1,0-1 90,1 2 1,-1 3-106,0-4 0,0 2 16,1-1 0,1 1-17,3-7 1,2 8-88,3-3 0,3-1-142,-3 1 0,9-6 157,0 2 1,8 1 6,-2-1 0,8-1-465,1-4 1,7 1 8,-1 4 1,3-9-4,1 4 0,0-3 82,1 2 0,-1-1-47,1-3 1,-1 2 8,0-7 0,1 4 378,-1-4 0,1 0 0,-1-5 0</inkml:trace>
  <inkml:trace contextRef="#ctx0" brushRef="#br0" timeOffset="-2598">3073 1427 8625,'0'16'413,"0"3"1,0-1-234,0 7 0,2-2-12,3 1 1,-4-1 15,4-3 1,-3-4 183,-2 4 13,0 3 9,0-7-1,0 5-91,0-13-133,0-1 8,0-27 0,0 4 11,0-14 1,0-4-478,0 5 0,1-6 24,4 1 0,-2-3 87,7-7 1,0-1-10,5 1 87,-1-6 0,1 9 1,0-2 33,0 6 1,-1 4-17,1 9 93,6-4 0,0 13 7,4 1 0,-4 5 103,-6 9 0,0 9-87,-1 5 1,1 3 55,0 7 1,4 5-22,1 6 97,-1 6 0,-4-7 1,0 8-29,0 4 1,1 0-58,3-7 1,-2 3 8,2-2 0,-2 0 8,-3 0 1,0-3-136,-5-2 1,3-4-74,-7 3 0,4-8-299,-4-1 1,0-8 102,-5 3-1589,0-10 952,0 3 947,0-11 0,-6 4 0,-2-6 0</inkml:trace>
  <inkml:trace contextRef="#ctx0" brushRef="#br0" timeOffset="-2414">3249 1500 7823,'-14'0'522,"6"0"1,3 2-584,10 3 608,-4-4 1,14 11 0,-2-7 344,5-2-1132,8 5 1,-3-6 0,6 2 53,1-2 0,-1 3-37,0 0 1,6 0-194,-1-5 0,0 0 416,-4 0 0,-1-7 0,1-1 0</inkml:trace>
  <inkml:trace contextRef="#ctx0" brushRef="#br0" timeOffset="-2189">3881 1221 7863,'-6'-8'2272,"-2"1"-1757,0 7 1,1 7-168,7 2 0,0 9-134,0 2 1,0 8-138,0 1 1,5 1 14,0 4 1,6 2-195,-1-2 1,2 5-60,-3-4 0,4 4-311,-3-5 1,-2 5 348,2-4 1,-5-3 17,5-7 1,-5 1-1061,5-7 1,-6-1 1164,6-8 0,0 3 0,5-5 0</inkml:trace>
  <inkml:trace contextRef="#ctx0" brushRef="#br0" timeOffset="-1650">4146 1280 7569,'0'9'0,"0"1"0,0 6 141,0 9 1,5-2 201,0 1 0,5 6 526,-5 4 1,4 5-358,-4-4 1,5-1-235,-5-5 0,0 1-130,-5-1 1,0-1-47,0-4 1,0 2 148,0-6-172,0 0 2,0-6 1,-2-6-178,-3-3 1,4-5 4,-4-5 1,-2-3 12,2-6 1,0-8-104,5-2 0,-4-1 74,-1-4 0,0 1-55,5-11 1,0 3 82,0-8 0,0 3 3,0-8 1,0 8-90,0 2 1,0 2 74,0-3 0,5 6 87,0 10 0,4 2-34,-4 8 1,7 1 99,-3 3 0,0 3-65,0 7 0,0 4 81,0 5 1,4 3-52,-3 12 1,3 6 5,2 4 1,0 5-28,-1-5 0,1 7-5,0-2 0,4 2 11,1-2 0,5 2-49,-6-6 0,10-1-7,-4-5 1,6-1-18,-6-3 1,6-4-12,-2-6 0,9-1 47,-9 1 1,-1-7-9,-4-3 0,-4-3 70,4-2 0,-7-7 36,-3-3 1,1-4 166,-5-6 1,-2-1-35,2-4 0,-7-3-35,2 4 1,-3-4-13,-2-1 1,-7-1 106,-3 1 1,2 0-185,-2-1 1,0 1-170,-4-1 0,1 3-616,3 2 1,-3-6 404,3 7 0,4-6-2119,1 11 2416,3-7 0,-5 9 0,-1-4 0</inkml:trace>
  <inkml:trace contextRef="#ctx0" brushRef="#br0" timeOffset="3320">8894 1162 7569,'-5'-10'73,"0"0"183,-6 1-99,9-6 1,-6 2 0,5 1 554,-2 3-272,0 5 0,5-4 213,0 3-263,0 4-127,0-12-184,0 11-36,0 15 0,0 7 31,0 19 0,0 0-78,0 5 1,0 0 25,0 0 1,0-1-96,0-4 0,5 2 38,0-7 0,-1 0-20,-4-4 0,0-3 92,0-2 0,0-4 19,0-6 1,5 0-130,0-1 105,0-6 32,-5-1 458,0-7-482,0-13 1,0-3-118,0-14 1,5-4 116,0 0 0,1-6-9,-1 6 1,-3-7-37,3 2 0,1-3-18,-1-2 1,5 1-118,-5 4 1,5-2 80,-5 7 0,6 1-102,-1 9 1,3-1 33,2 10 1,-1-3-154,1 9 0,0 2 145,0 2 0,6 5 21,3 5 0,-1 5 95,2 9 1,4-1-53,5 7 1,1 4 11,-6 6 0,-1 4 8,-4-5 0,2 5 22,-6-4 1,0 1 6,-6-2 0,-1-3 88,-3 3 0,2-3-13,-8-1 0,1-6 116,-5 1 1,0-7-115,0 1 15,-6-2 0,-2-3 340,-7 1 0,-5-7-224,1-3 0,-2 2-105,1-3 0,-3 6-37,-6-5 1,4 0-186,1-5 1,4 5 48,-4 0 1,4 0-144,-4-5 0,6 0-603,-2 0 219,4 0-103,1 0-131,7 0 232,1-7 0,14-1 621,3-7 0,16-6 0,5-2 0</inkml:trace>
  <inkml:trace contextRef="#ctx0" brushRef="#br0" timeOffset="3812">9688 1250 7569,'0'-8'770,"0"1"-403,0 7-24,0 14 1,1 0-173,4 11 0,-3 1-61,3-7 1,-4 8 73,-1-3 1,2-1-50,3 1 1,-4-4-9,4 5 1,-3-8-1,-2 3 0,0-4-230,0-1-82,0-7-13,0 5 208,0-11 336,0 5-307,0-21 1,0 3-186,0-13 0,0-1-25,0-4 130,0-7 0,0 3 0,0-6 5,0-2 1,0-1-30,0-3 1,5 3 1,0 3 1,6 3-38,-1 6 0,3 3 53,2 2 1,-1 4 118,1 6 0,0 2-113,0 3 0,4 4 58,1 6 0,1 0 1,-1 0 0,1 1-7,3 4 1,4 8 8,-3 7 1,-3 5-25,3-6 0,-2 9-2,1 1 1,4 1 144,-3 4 1,-4-1 38,-2 1 0,-2-3-116,-3 3 1,0-1-8,-5 1 3,4-3 1,-6 5-1,3-6 7,-5-1 1,1-4-12,-1-1 0,0-6-45,-5 2 0,0-4-13,0-1 0,0-6-878,0 1-358,0-7-473,0 11 1713,-7-13 0,-7 6 0,-9-7 0</inkml:trace>
  <inkml:trace contextRef="#ctx0" brushRef="#br0" timeOffset="4012">9835 1353 7569,'-2'-8'-453,"4"1"925,12 7 0,7-5-213,4 1 0,-1-3-81,6 2 0,-2 3-121,11-2-306,-6 2 1,7-3-1,-4 0 84,2 2 1,-4 1 152,5 2 0,-6 0 12,1 0 0,4 0 0,-1 0 0</inkml:trace>
  <inkml:trace contextRef="#ctx0" brushRef="#br0" timeOffset="4259">10687 1030 9163,'0'14'352,"-5"-2"-156,0 2 0,0 0-1,5 10 1,0 1-40,0 4 1,2 5-7,3 1 1,-3 4-90,2-5 1,0 2-35,1-2 0,-4-4-187,4-1 0,2-1 137,-2-9 1,0 6 121,-5-5-1446,0-1 75,6-4 120,-4 0 1152,4-7 0,-12-2 0,-2-6 0</inkml:trace>
  <inkml:trace contextRef="#ctx0" brushRef="#br0" timeOffset="4467">10334 986 7569,'-8'-15'0,"2"7"0,12-4 422,4 7 1,5-4 594,4 4 1,4-2-687,7 2 1,5 4-286,5-4 1,0 3-205,0 2 0,7 0-89,-3 0 0,4 2-289,-4 3 0,-7-2 131,-3 7 0,2-1-354,-1 6 1,-1 0 202,-5 0 556,-6-1 0,5 7 0,-5 2 0</inkml:trace>
  <inkml:trace contextRef="#ctx0" brushRef="#br0" timeOffset="5009">11216 1133 7569,'0'14'-762,"0"1"830,0 0 0,0-1 370,0 1 0,0 1 17,0 4 1,-5-4-91,0 4 1,1 1-158,4-1 0,0 1-54,0-1 1,0-4 23,0 4 0,0-4 189,0-1-184,0-1 1,0 1-129,0 0-148,0-7-20,0 5 235,0-12 208,0 6 1,0-18-394,0-4 0,0-3 98,0 3 0,0 1-118,0-1 1,0-6-27,0-4 0,0-3 40,0-1 0,0-2 22,0-3 0,1-4 5,4-6 1,-2 1-16,7 4 1,0-2 25,5 7 0,-1 0-7,1 4 0,0 8 179,-1 2 0,6 4 17,0 1 1,-1 2-168,-4 3 0,5 4 31,-1 6 1,1 0 9,-6 0 1,6 6-47,0 4 1,-1 5-106,-4 4 0,5-1 178,-1 7 0,1-1 116,-6 6 0,6 4-136,0 0 0,-1 0 83,-4-4 1,0 4-21,-1 0 0,-1 6-22,-3-6-107,3 0 1,-6 1 0,4-1 53,-1-1 1,-7-4-102,2-5 0,2 3 104,-2-8 0,1 1-35,-1-6 1,-3 1-1641,3 0-187,-4 0 292,6-7 1540,-6 5 0,-1-12 0,-8 6 0</inkml:trace>
  <inkml:trace contextRef="#ctx0" brushRef="#br0" timeOffset="5179">11422 1338 7569,'0'-8'3401,"7"2"-3485,2 6 1,11 0 100,4 0-605,4 0 1,13 0-1,6 0 588,9 0 0,0 6 0,9 2 0</inkml:trace>
  <inkml:trace contextRef="#ctx0" brushRef="#br0" timeOffset="37885">648 456 7563,'0'-9'609,"0"-1"-541,6 7 1,-4-6 26,3 4 1,-2 4 56,2-4 0,-2 3-9,7 2 0,-5-1 67,5-4-114,-1 3 1,8-4 35,2 6 0,-2 0-8,2 0 1,4 0-140,2 0 0,2 0-29,3 0 0,-1 0 12,1 0 1,4-5 29,0 0 0,9 0-64,1 5 0,0 0 82,5 0 1,-3 0-18,-2 0 0,6 0-27,4 0 0,-2 0-8,2 0 0,-5 0 29,5 0 1,0 0-5,5 0 0,1 0 148,4 0 1,3-5-34,7 0-40,-1 0 0,7 4 0,3-3-27,4-1 1,1 1-353,0 4 0,12-5 350,-49 2 0,1 1 0,2-3 0,0 0 9,0 2 1,-1 1-1,0-3 1,-1 0-16,2 3 1,0-1-1,1-2 1,1 1-18,0 1 0,1 1 1,0-2-1,1 1-34,1 0 0,0 1 0,0 1 0,0-1 23,-1-3 1,1 0-20,0 4 0,0-1 1,2-4-1,0 0 0,1 3 1,0 2 31,1-1 1,0 0 0,-2-1 0,-1 0-9,1 0 1,1 1 0,3-3-1,0 0-273,1 3 1,1-1-1,-2-2 1,0 0 238,-1 3 0,0-1 0,-2-1 0,1-1 7,1 2 0,0 1 0,3-3 0,1 0-4,-1 2 1,-1 1-1,0-3 1,0 0 22,0 3 0,0-1 0,-4-2 1,-1 1-11,2 1 0,1 1 2,0-4 0,-1 0 0,-1 5 0,-1 1 0,2-3 0,1 1-7,1 1 0,-2 0-18,-8-2 0,1-1 0,6 4 1,0-1-1,-9-2 0,0 1 20,1 1 1,0 0-1,2 1 1,1-1-104,-4-2 1,1 1 0,2 1 0,-1 0 50,-3-1 0,-1-1 0,5 2 0,-1 1 27,-3 0 1,-1 0 0,3 0-1,0 0 52,0 0 0,0 0 0,44-5-65,0 0 0,0 0 98,0 5 1,-3-2-107,-2-3 95,-4 4 0,0-6 0,-3 7-46,-3 0 1,2-5 16,-6 0 1,-1 1 5,-4 4 0,-1 0 4,1 0 1,-1-5-103,1 0 0,-6 0 77,1 5 1,-1 0-3,6 0 1,-5-5-11,-1 0 0,-4 0 0,4 5 0,-5-5 9,0 0 1,-1-1-8,2 1 1,-7 3-6,7-3 1,-7 4 1,7 1 1,-6 0-29,-4 0 1,4 0 318,-5 0 0,3 0-306,-2 0 1,3 0 475,-3 0 0,-2 0-490,2 0 0,-5 0 274,5 0 1,-7 0-260,2 0 1,2 5 57,-2 0 0,5-1-57,-5-4 0,5 0 63,-5 0 0,1 0-39,-1 0 0,-3 5 4,3 0 0,3 0-53,2-5 0,-1 0 1,0 0 0,-4 0 37,5 0 1,-5 5-1,5 0 0,0 0-93,5-5 1,0 0 64,0 0 0,-6 0 84,1 0 0,0 0-74,5 0 0,-2 0-1,-3 0 1,3 0 42,-3 0 1,-3 0 122,-2 0 1,1 0-119,-1 0 1,0 0 9,-5 0 1,-4 0-29,-1 0 0,-2 0 16,3 0 1,0 0-37,-5 0 0,1 5 22,-2 0 0,2 0-3,3-5 0,2 0-1,-7 0 0,5 0-1,-4 0 1,4 0 2,-5 0 0,5 0-2,-4 0 0,-1 0 28,-5 0 1,1 1-23,-1 4 1,1-3 30,-1 3 0,0-4-46,1-1 0,-6 0-2,1 0 1,-7 0-9,1 0 1,-2 0-5,-3 0 1,1 0 24,0 0 0,-5 0-7,-1 0 1,-4 0-31,5 0 15,0 0 0,0 0 80,-1 0 1,-4 0-28,5 0 1,-5 0 193,5 0-159,0 0 0,4 0 9,1 0 0,-5 0-54,0 0 1,-1 0 0,6 0 1,-5 0-73,0 0 0,-5 0 86,4 0 0,-4 0-129,5 0 64,-7 0 13,11 0 0,-6 2 3,6 3 0,-4-4 0,0 4 1,0-1 12,4 0 0,-4-2 3,0 3 1,-2-2-19,2 2 0,3-3 3,-5 11 15,0-12 73,-1 13-29,-1-13 1,-4 7 227,3-3-171,-3-3 750,-2 4-833,0 1 71,0-5-12,0 4-34,0 1-4,0-6 1,0 7 18,0-3 122,0-3-62,0 5 14,0-1 57,0-4 13,0 4-169,6-6-12,-4 0-134,4 0 207,1 0-245,-5 0 207,4 0-48,1 0-20,-6 0 1,7 0-35,-3 0 40,-3 0 0,4 2 6,-6 3 1,2-4-198,3 4 180,-3-3-4,4 4 1,-1 3 10,0 5 1,0-4-8,-5 0 0,0 0 31,0 4 1,0 3 5,0 2 1,0-1-10,0 7 0,0-6 7,0 6 0,0-1 35,0 6 1,-5-1-46,0 1 1,-1 1 117,1 3 1,3-1-103,-3 6 0,2 0 7,-2 5 0,3-5-8,-3 0 0,-3-3 3,-2 8 1,4-8 15,1 9 1,-2-6 0,3 0 1,-6 8-46,5-3 1,-2 4 32,2-4 0,4 0-50,-4 0 0,-2 0 48,2 0-33,1 0 1,-1 0 0,0 1 18,2-1 0,-4 0-6,2 0 1,-1-3 1,1 3 0,3-8-3,-3 8 1,2-8-4,-2 3 1,3 0 4,-3 5 0,4-5-33,1 1 1,0-6 31,0 5 0,0-5-87,0 6 1,0-8 76,0 3 0,0 0-4,0 0 0,0 1-17,0-2 1,0-3-6,0 3 1,0-3 46,0-1 1,5-1-35,0 1 1,1 2 7,-1-2 1,-3 2-12,3-7 41,3 3 0,-7-4 0,4 1-30,-3 1 1,-2-3 3,0 1 1,0-4 23,0 4 0,0-6 4,0 2 1,0 1 3,0-1 1,0 4-24,0-4 1,0 4 15,0-4 1,0 1-12,0-1-19,0-4 0,0 7 1,0-5 20,0 1-47,0 1 0,0 0 0,0-1 34,0-1 1,0 0-4,0 2 1,0-4-26,0 4 1,0-4 18,0-1 1,0-1-88,0 1 1,-5 0 55,0-1 1,0 1-65,5 0 62,0 0 26,0-1 0,0 1-59,0 0 46,-6-1 1,4 1 99,-3 0 0,3-6-95,2 1 0,-4-5 211,-1 5-45,0-7-46,-2 10-42,6-11 10,-6 11-12,1-11-31,4 4 1,-6-6-16,3 0 48,3 0-139,-11 0 94,12 0 0,-13 0-11,5 0 1,-4 0 7,-2 0 1,3 0-4,-2 0 0,2 0 8,-7 0 0,-4-5-2,-2 0 1,-1 0 9,2 5 1,-6 0-12,1 0 1,-2-1 50,-8-4 0,1 3-43,-1-3 1,-5 4 102,0 1 1,-2 0-104,-8 0 1,0 0 0,-5 0 1,-6 0 18,-4 0 1,-2 1-6,-3 4 1,-8-3-306,-6 3 1,-2-4 308,-8-1 0,-1 0-15,45 0 1,0 0-1,1 0 1,0 0-12,-3 0 0,-1 0 1,1 0-1,-1 0-1,-1 0 1,-1 0 0,-1 0 0,-1 0-2,-3 0 0,1 0 0,2 1 0,-1 0-249,-4 2 0,0-1 0,1-1 0,1 0 244,-2 1 1,0 1 0,1-2 0,1-1-5,-3 0 1,1 0 0,1 2-1,0 1 10,-6 0 1,-1-1 0,2 1 0,0-1-4,-1-2 1,0 0 0,1 2 0,-1 1-8,3-1 0,-1 1 0,-1-1 1,0 1 5,-4-3 1,1 0-1,2 0 1,1 0 5,2-1 1,-1 2 0,1 1 0,1 0-14,-2 1 1,0-1-1,2 1 1,-1-1-1,-3-1 1,0-2 0,3 1-1,0 0 6,-1 0 0,1 0 1,3 0-1,-1 0-1,0 0 1,0 0 0,4 0 0,0 0-4,-4 0 1,0 0-1,3 0 1,2 0 4,-3 0 0,0 0 0,6 0 0,0 0 2,-1 0 1,1 0 0,-2 0 0,0 0-12,-1 0 0,0 0 0,2 0 0,0 0-124,3 0 1,0 0-1,2 0 1,0 0 136,-3 1 0,1-2 0,3-1 0,0-1 0,-1 1 1,0-1 0,0 1-1,0 0 0,3 2 1,-1 0 0,-1-3 0,0 1 1,-45-3 0,-1 0 73,1 5 1,-2 0-79,7 0 1,-2-5 7,2 0 1,2 0-1,-7 5 1,1 0 2,-1 0 1,2-5-2,3 0 1,-3 0-6,44 5 1,1 0 0,-47 0-21,0 0 1,3 0 0,43 0 1,1 0-1,-44 0-5,44 0 1,-1 0 0,-47 0 17,47 0 1,1 0 0,-49 0-5,49 0 1,-1 0 0,-47 0-155,45 0 1,0 0-1,2 3 1,-1-1 182,2 1 0,0-1 0,-49 3-8,48-5 1,1 0-1,-44 2 4,44 0 1,-1 1-1,-47-2-7,47 1 1,1 1 0,-47 4 6,0-2 0,2 4-15,-2-4 0,3 2 11,7-2 1,-1-4 3,1 4 0,5 2-14,0-2 0,1 1-2,-1-1 1,1-3-6,4 3 1,2-2-2,-2 2 1,8-3 448,1 2 0,10 3-421,-4-2 0,11 0-61,-7-5 1,5 5 296,0 0 0,3-1-316,7-4 0,0 0 445,0 0 1,5 0-393,0 0 0,4 0 258,-4 0 1,6 0-258,-1 0 0,-2 0 14,2 0 0,0 0-12,4 0 1,-4 0-20,0 0 0,-1 0 15,6 0 0,-5 0-59,-1 0 0,1 0 55,5 0 1,-6 0-7,1 0 1,0 0-11,4 0 1,1 0-6,0 0 1,4-1 47,1-4 1,1 3 87,-2-3 1,-1 4-114,6 1 0,1 0 15,4 0 387,0 0-139,1 0 11,6 0-234,-5 0-15,11 0 67,-5 0 0,14-5 75,3 0 1,-4-6-55,-1 1 0,2-3-10,-2-2 1,1 0 0,-3 1-17,2-1 0,2-5 13,-2 1 0,-4-7-21,4 1 0,2-3 50,-2-1-124,0-7 0,-5 2 0,0-9 80,0-3 0,0-7-19,0-1 1,0-8-45,0-2 1,-7-11-104,-3 1 1,-3-4 7,-2 0 0,-1 2 113,-3-2 0,1 3 175,-7 1 0,5 3-30,-4 2-148,-1-3 1,-4 10 0,1-5 48,4 2 1,-2-4 5,6 5 1,-4-4-36,4 4 1,-5-1-87,6 1 0,1 9-8,8-4 1,-1-2 52,6-2 0,0-1-45,5 5 1,0 2 63,0 3 24,0-3 0,0 14 1,0-2-10,0 2 55,0 4 0,5 10 0,0-1-63,-2 1 1,0 6-4,2 3 1,-3 2 56,3-1 0,-2 7-41,2-2 1,-4 2-104,4-2 0,-3 4 51,-2 0 1,0 5-15,0-5 0,5 5-27,0-4 1,0 4-10,-5-5 1,0 5-7,0-5 1,5 5-92,-1-5 0,1 6-173,-5-6 0,0 5-158,0-5-312,0 7 0,0-5 45,0 3-1038,7 3 1787,1-4 0,7 12 0,-1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5.0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1 133 7569,'0'-15'-341,"0"7"281,0-5 1,0 5 210,0-7 1,0 5-5,0 1 1,1 4 181,4-5-58,-3 7 22,4-10-142,-6 11 1,0-6 65,0 3-92,0 3 243,0-4-480,0 19 1,0-3 104,0 9 1,0-1-4,0 2 0,0-2 51,0 6 1,0 1-7,0 4 1,0 2-3,0 3 3,0-3 0,2 12 0,1-4-4,2 4 1,2 6-2,-2 0 0,-4 4-21,4-4 0,-3 7 23,-2-2 0,5 8-75,0 2 0,1 4 72,-1-4 0,-2 11-167,7-1 1,-5 2 154,5-2 0,0-1-6,4 1 0,-1-1-42,-3 1 0,-2-10-40,-3-1 38,-3-6 0,9 10 0,-6-6-46,-2-2 1,-1 3 145,-2-8 1,0-2-1,0 2 0,0 0 137,0 4 1,-2-4-207,-2 0 0,2-11-151,-3 1 1,2-5 344,-2 0 0,3 2-152,-3-7 1,4 5 12,1-4 0,0 1-30,0-2 1,0 2-67,0 3 0,1-1 26,4-4 0,-3-3 5,3 3 0,-4-3-5,-1-1 1,2-1 10,3 1 1,-3-1 13,2 0 0,-2-1-5,-2-3 1,0 1-144,0-7 0,5 6 69,0-6 0,0 1 6,-5-5 1,0-1-20,0 1 1,0 0-96,0 0 0,-5-6-20,0 1-181,0 0 154,-1 5 36,-3-1 0,0-1-113,-1-3 182,7 3 1,-9-10-127,7 7-138,0-6 19,5 2 319,0-6 0,7-6 0,1-3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64A1-02A3-48A0-9452-9EBDD7418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EBB2-08FC-4901-982E-5F6873C3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3E50-8EDC-4B1F-BDCE-63964F73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9C31-EECC-4CF3-98B0-B26AB11A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EB5C-83D8-483E-94DD-D4C8064A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2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3358-EED1-48B4-9A37-7B8BD904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BB0F6-8C4B-42F5-9930-8523176CE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F6D2-3969-44A6-9BE5-FB955980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0C36-1CFB-497D-95A3-6893D1F9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41BB-AE9F-42C6-92FC-D8EAAE59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C394F-5312-4E21-9C39-88AF58BE9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277FB-EC1B-496D-A66C-854750236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8CE9-9FB3-4858-8EBE-E99FFF01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BB08-9FEF-4466-BB62-93401345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5E8F-6B3F-40E0-9942-ABC8CD7F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5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1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8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0D65-825B-49C4-BD27-46900F88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51F7-C2D7-4C55-B64F-4DECEA29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6E81-7D5E-4AF3-92B2-EB5986AA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83EA0-BE2E-4DB9-B737-1C65711A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6520-0F6B-4137-83FE-A65928B2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44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8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8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2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2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7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2DEA-1BD7-4B76-A1F1-2B8CFD34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C5B77-F036-429D-A29D-18DDC829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54034-CCA8-40F7-A85B-16796574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ECCAA-C064-401D-BF46-65B81F7A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CDE1-2622-42A7-B8CA-1095D9E7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8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395F-6C04-43BA-809C-C8944461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3445-7EEF-4167-8CA7-23C029CDE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BC5D7-D09F-4356-B6E5-8988531E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2A09C-9AAF-4467-B3C2-EF6C6764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D958-73CF-4677-B7EE-D53F02D1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B1476-6388-4EA3-B8E4-A0938CAC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486B-6EBF-493F-BB18-C9C35667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5BBD-7A57-4BB4-BDB1-173CB4141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0C10-644D-485E-A367-97CBFF6F9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2D11-3870-4045-B36D-E930C8A7E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6BFEC-B4D2-4DBA-AF63-21E25BCF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E01ED-AA73-404B-ABDD-27E0F50D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BF471-45EF-4FAD-90BD-A8D69935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132F2-3078-4CD4-AF31-A513CA3A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6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A4CE-4D46-4C66-833B-2E038D1F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4F4E7-B735-433E-9B13-E741736C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3EE0-8F26-447A-BD33-75FBD8C7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270E-6B6A-4DD1-9468-130389AA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20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25154-774D-4ED4-8FBC-32CFA228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FFF81-7204-414F-96E8-C797451C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F4AB-F786-435F-AC11-2ADE7D01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AECC-FB58-4307-A555-7E20D0B3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6570-6247-4B8F-B47B-2B14661E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1AD4E-CB42-4819-B2B6-C6F5DCD45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F2E1-9F08-4DA4-8344-D1D5D70E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25528-8C48-4257-8DCD-9522E355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953C-0EB6-404E-8ABC-B707A5FF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9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A8-8DFA-4005-ABBB-D8BDDF15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C9C81-3C5F-4671-BEBA-7FE227D9D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AF31A-0C53-451C-90CA-3A9F5E2D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3F83-4E64-4679-A4EB-E23495EC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9A5F-C720-4932-82A5-CAE01EF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B04D8-6A5D-47A2-838D-978D7756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05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4C83D-BB98-4D99-AB35-41DC9222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593F9-E5F0-475A-A732-07B5F43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E12C-F112-4D38-A8B1-A12537141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7CFE3-F2B1-439B-BDC1-CC9CD7DB4987}" type="datetimeFigureOut">
              <a:rPr lang="en-GB" smtClean="0"/>
              <a:t>09/12/2019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F3BDB-B2E7-47B9-B479-164675128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9DF6-0420-427D-94A0-E8EEF752F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2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38EBAB-8E24-46E5-B4E4-4E3412767ED6}" type="datetimeFigureOut">
              <a:rPr lang="en-GB" smtClean="0"/>
              <a:t>09/12/2019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08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.xml"/><Relationship Id="rId13" Type="http://schemas.openxmlformats.org/officeDocument/2006/relationships/image" Target="../media/image293.png"/><Relationship Id="rId18" Type="http://schemas.openxmlformats.org/officeDocument/2006/relationships/customXml" Target="../ink/ink126.xml"/><Relationship Id="rId3" Type="http://schemas.openxmlformats.org/officeDocument/2006/relationships/image" Target="../media/image288.png"/><Relationship Id="rId21" Type="http://schemas.openxmlformats.org/officeDocument/2006/relationships/image" Target="../media/image297.png"/><Relationship Id="rId7" Type="http://schemas.openxmlformats.org/officeDocument/2006/relationships/image" Target="../media/image290.png"/><Relationship Id="rId12" Type="http://schemas.openxmlformats.org/officeDocument/2006/relationships/customXml" Target="../ink/ink123.xml"/><Relationship Id="rId17" Type="http://schemas.openxmlformats.org/officeDocument/2006/relationships/image" Target="../media/image295.png"/><Relationship Id="rId2" Type="http://schemas.openxmlformats.org/officeDocument/2006/relationships/customXml" Target="../ink/ink118.xml"/><Relationship Id="rId16" Type="http://schemas.openxmlformats.org/officeDocument/2006/relationships/customXml" Target="../ink/ink125.xml"/><Relationship Id="rId20" Type="http://schemas.openxmlformats.org/officeDocument/2006/relationships/customXml" Target="../ink/ink1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0.xml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10" Type="http://schemas.openxmlformats.org/officeDocument/2006/relationships/customXml" Target="../ink/ink122.xml"/><Relationship Id="rId19" Type="http://schemas.openxmlformats.org/officeDocument/2006/relationships/image" Target="../media/image296.png"/><Relationship Id="rId4" Type="http://schemas.openxmlformats.org/officeDocument/2006/relationships/customXml" Target="../ink/ink119.xml"/><Relationship Id="rId9" Type="http://schemas.openxmlformats.org/officeDocument/2006/relationships/image" Target="../media/image291.png"/><Relationship Id="rId14" Type="http://schemas.openxmlformats.org/officeDocument/2006/relationships/customXml" Target="../ink/ink124.xml"/><Relationship Id="rId22" Type="http://schemas.openxmlformats.org/officeDocument/2006/relationships/customXml" Target="../ink/ink128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1.xml"/><Relationship Id="rId21" Type="http://schemas.openxmlformats.org/officeDocument/2006/relationships/image" Target="../media/image264.png"/><Relationship Id="rId34" Type="http://schemas.openxmlformats.org/officeDocument/2006/relationships/customXml" Target="../ink/ink145.xml"/><Relationship Id="rId42" Type="http://schemas.openxmlformats.org/officeDocument/2006/relationships/customXml" Target="../ink/ink149.xml"/><Relationship Id="rId47" Type="http://schemas.openxmlformats.org/officeDocument/2006/relationships/image" Target="../media/image277.png"/><Relationship Id="rId50" Type="http://schemas.openxmlformats.org/officeDocument/2006/relationships/customXml" Target="../ink/ink153.xml"/><Relationship Id="rId55" Type="http://schemas.openxmlformats.org/officeDocument/2006/relationships/image" Target="../media/image281.png"/><Relationship Id="rId63" Type="http://schemas.openxmlformats.org/officeDocument/2006/relationships/image" Target="../media/image285.png"/><Relationship Id="rId7" Type="http://schemas.openxmlformats.org/officeDocument/2006/relationships/image" Target="../media/image257.png"/><Relationship Id="rId2" Type="http://schemas.openxmlformats.org/officeDocument/2006/relationships/customXml" Target="../ink/ink129.xml"/><Relationship Id="rId16" Type="http://schemas.openxmlformats.org/officeDocument/2006/relationships/customXml" Target="../ink/ink136.xml"/><Relationship Id="rId29" Type="http://schemas.openxmlformats.org/officeDocument/2006/relationships/image" Target="../media/image268.png"/><Relationship Id="rId11" Type="http://schemas.openxmlformats.org/officeDocument/2006/relationships/image" Target="../media/image259.png"/><Relationship Id="rId24" Type="http://schemas.openxmlformats.org/officeDocument/2006/relationships/customXml" Target="../ink/ink140.xml"/><Relationship Id="rId32" Type="http://schemas.openxmlformats.org/officeDocument/2006/relationships/customXml" Target="../ink/ink144.xml"/><Relationship Id="rId37" Type="http://schemas.openxmlformats.org/officeDocument/2006/relationships/image" Target="../media/image272.png"/><Relationship Id="rId40" Type="http://schemas.openxmlformats.org/officeDocument/2006/relationships/customXml" Target="../ink/ink148.xml"/><Relationship Id="rId45" Type="http://schemas.openxmlformats.org/officeDocument/2006/relationships/image" Target="../media/image276.png"/><Relationship Id="rId53" Type="http://schemas.openxmlformats.org/officeDocument/2006/relationships/image" Target="../media/image280.png"/><Relationship Id="rId58" Type="http://schemas.openxmlformats.org/officeDocument/2006/relationships/customXml" Target="../ink/ink157.xml"/><Relationship Id="rId66" Type="http://schemas.openxmlformats.org/officeDocument/2006/relationships/customXml" Target="../ink/ink161.xml"/><Relationship Id="rId5" Type="http://schemas.openxmlformats.org/officeDocument/2006/relationships/image" Target="../media/image256.png"/><Relationship Id="rId61" Type="http://schemas.openxmlformats.org/officeDocument/2006/relationships/image" Target="../media/image284.png"/><Relationship Id="rId19" Type="http://schemas.openxmlformats.org/officeDocument/2006/relationships/image" Target="../media/image263.png"/><Relationship Id="rId14" Type="http://schemas.openxmlformats.org/officeDocument/2006/relationships/customXml" Target="../ink/ink135.xml"/><Relationship Id="rId22" Type="http://schemas.openxmlformats.org/officeDocument/2006/relationships/customXml" Target="../ink/ink139.xml"/><Relationship Id="rId27" Type="http://schemas.openxmlformats.org/officeDocument/2006/relationships/image" Target="../media/image267.png"/><Relationship Id="rId30" Type="http://schemas.openxmlformats.org/officeDocument/2006/relationships/customXml" Target="../ink/ink143.xml"/><Relationship Id="rId35" Type="http://schemas.openxmlformats.org/officeDocument/2006/relationships/image" Target="../media/image271.png"/><Relationship Id="rId43" Type="http://schemas.openxmlformats.org/officeDocument/2006/relationships/image" Target="../media/image275.png"/><Relationship Id="rId48" Type="http://schemas.openxmlformats.org/officeDocument/2006/relationships/customXml" Target="../ink/ink152.xml"/><Relationship Id="rId56" Type="http://schemas.openxmlformats.org/officeDocument/2006/relationships/customXml" Target="../ink/ink156.xml"/><Relationship Id="rId64" Type="http://schemas.openxmlformats.org/officeDocument/2006/relationships/customXml" Target="../ink/ink160.xml"/><Relationship Id="rId8" Type="http://schemas.openxmlformats.org/officeDocument/2006/relationships/customXml" Target="../ink/ink132.xml"/><Relationship Id="rId51" Type="http://schemas.openxmlformats.org/officeDocument/2006/relationships/image" Target="../media/image279.png"/><Relationship Id="rId3" Type="http://schemas.openxmlformats.org/officeDocument/2006/relationships/image" Target="../media/image255.png"/><Relationship Id="rId12" Type="http://schemas.openxmlformats.org/officeDocument/2006/relationships/customXml" Target="../ink/ink134.xml"/><Relationship Id="rId17" Type="http://schemas.openxmlformats.org/officeDocument/2006/relationships/image" Target="../media/image262.png"/><Relationship Id="rId25" Type="http://schemas.openxmlformats.org/officeDocument/2006/relationships/image" Target="../media/image266.png"/><Relationship Id="rId33" Type="http://schemas.openxmlformats.org/officeDocument/2006/relationships/image" Target="../media/image270.png"/><Relationship Id="rId38" Type="http://schemas.openxmlformats.org/officeDocument/2006/relationships/customXml" Target="../ink/ink147.xml"/><Relationship Id="rId46" Type="http://schemas.openxmlformats.org/officeDocument/2006/relationships/customXml" Target="../ink/ink151.xml"/><Relationship Id="rId59" Type="http://schemas.openxmlformats.org/officeDocument/2006/relationships/image" Target="../media/image283.png"/><Relationship Id="rId67" Type="http://schemas.openxmlformats.org/officeDocument/2006/relationships/image" Target="../media/image287.png"/><Relationship Id="rId20" Type="http://schemas.openxmlformats.org/officeDocument/2006/relationships/customXml" Target="../ink/ink138.xml"/><Relationship Id="rId41" Type="http://schemas.openxmlformats.org/officeDocument/2006/relationships/image" Target="../media/image274.png"/><Relationship Id="rId54" Type="http://schemas.openxmlformats.org/officeDocument/2006/relationships/customXml" Target="../ink/ink155.xml"/><Relationship Id="rId62" Type="http://schemas.openxmlformats.org/officeDocument/2006/relationships/customXml" Target="../ink/ink1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.xml"/><Relationship Id="rId15" Type="http://schemas.openxmlformats.org/officeDocument/2006/relationships/image" Target="../media/image261.png"/><Relationship Id="rId23" Type="http://schemas.openxmlformats.org/officeDocument/2006/relationships/image" Target="../media/image265.png"/><Relationship Id="rId28" Type="http://schemas.openxmlformats.org/officeDocument/2006/relationships/customXml" Target="../ink/ink142.xml"/><Relationship Id="rId36" Type="http://schemas.openxmlformats.org/officeDocument/2006/relationships/customXml" Target="../ink/ink146.xml"/><Relationship Id="rId49" Type="http://schemas.openxmlformats.org/officeDocument/2006/relationships/image" Target="../media/image278.png"/><Relationship Id="rId57" Type="http://schemas.openxmlformats.org/officeDocument/2006/relationships/image" Target="../media/image282.png"/><Relationship Id="rId10" Type="http://schemas.openxmlformats.org/officeDocument/2006/relationships/customXml" Target="../ink/ink133.xml"/><Relationship Id="rId31" Type="http://schemas.openxmlformats.org/officeDocument/2006/relationships/image" Target="../media/image269.png"/><Relationship Id="rId44" Type="http://schemas.openxmlformats.org/officeDocument/2006/relationships/customXml" Target="../ink/ink150.xml"/><Relationship Id="rId52" Type="http://schemas.openxmlformats.org/officeDocument/2006/relationships/customXml" Target="../ink/ink154.xml"/><Relationship Id="rId60" Type="http://schemas.openxmlformats.org/officeDocument/2006/relationships/customXml" Target="../ink/ink158.xml"/><Relationship Id="rId65" Type="http://schemas.openxmlformats.org/officeDocument/2006/relationships/image" Target="../media/image286.png"/><Relationship Id="rId4" Type="http://schemas.openxmlformats.org/officeDocument/2006/relationships/customXml" Target="../ink/ink130.xml"/><Relationship Id="rId9" Type="http://schemas.openxmlformats.org/officeDocument/2006/relationships/image" Target="../media/image258.png"/><Relationship Id="rId13" Type="http://schemas.openxmlformats.org/officeDocument/2006/relationships/image" Target="../media/image260.png"/><Relationship Id="rId18" Type="http://schemas.openxmlformats.org/officeDocument/2006/relationships/customXml" Target="../ink/ink137.xml"/><Relationship Id="rId39" Type="http://schemas.openxmlformats.org/officeDocument/2006/relationships/image" Target="../media/image27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7" Type="http://schemas.openxmlformats.org/officeDocument/2006/relationships/image" Target="../media/image3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1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99.png"/><Relationship Id="rId15" Type="http://schemas.openxmlformats.org/officeDocument/2006/relationships/image" Target="../media/image710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5" Type="http://schemas.openxmlformats.org/officeDocument/2006/relationships/image" Target="../media/image120.png"/><Relationship Id="rId4" Type="http://schemas.openxmlformats.org/officeDocument/2006/relationships/customXml" Target="../ink/ink27.xml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.xml"/><Relationship Id="rId13" Type="http://schemas.openxmlformats.org/officeDocument/2006/relationships/image" Target="../media/image111.png"/><Relationship Id="rId18" Type="http://schemas.openxmlformats.org/officeDocument/2006/relationships/customXml" Target="../ink/ink38.xml"/><Relationship Id="rId26" Type="http://schemas.openxmlformats.org/officeDocument/2006/relationships/customXml" Target="../ink/ink42.xml"/><Relationship Id="rId3" Type="http://schemas.openxmlformats.org/officeDocument/2006/relationships/image" Target="../media/image1060.png"/><Relationship Id="rId21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customXml" Target="../ink/ink35.xml"/><Relationship Id="rId17" Type="http://schemas.openxmlformats.org/officeDocument/2006/relationships/image" Target="../media/image113.png"/><Relationship Id="rId25" Type="http://schemas.openxmlformats.org/officeDocument/2006/relationships/image" Target="../media/image117.png"/><Relationship Id="rId2" Type="http://schemas.openxmlformats.org/officeDocument/2006/relationships/customXml" Target="../ink/ink30.xml"/><Relationship Id="rId16" Type="http://schemas.openxmlformats.org/officeDocument/2006/relationships/customXml" Target="../ink/ink37.xml"/><Relationship Id="rId20" Type="http://schemas.openxmlformats.org/officeDocument/2006/relationships/customXml" Target="../ink/ink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.xml"/><Relationship Id="rId11" Type="http://schemas.openxmlformats.org/officeDocument/2006/relationships/image" Target="../media/image110.png"/><Relationship Id="rId24" Type="http://schemas.openxmlformats.org/officeDocument/2006/relationships/customXml" Target="../ink/ink41.xml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10" Type="http://schemas.openxmlformats.org/officeDocument/2006/relationships/customXml" Target="../ink/ink34.xml"/><Relationship Id="rId19" Type="http://schemas.openxmlformats.org/officeDocument/2006/relationships/image" Target="../media/image114.png"/><Relationship Id="rId4" Type="http://schemas.openxmlformats.org/officeDocument/2006/relationships/customXml" Target="../ink/ink31.xml"/><Relationship Id="rId9" Type="http://schemas.openxmlformats.org/officeDocument/2006/relationships/image" Target="../media/image109.png"/><Relationship Id="rId14" Type="http://schemas.openxmlformats.org/officeDocument/2006/relationships/customXml" Target="../ink/ink36.xml"/><Relationship Id="rId22" Type="http://schemas.openxmlformats.org/officeDocument/2006/relationships/customXml" Target="../ink/ink40.xml"/><Relationship Id="rId27" Type="http://schemas.openxmlformats.org/officeDocument/2006/relationships/image" Target="../media/image11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customXml" Target="../ink/ink51.xml"/><Relationship Id="rId26" Type="http://schemas.openxmlformats.org/officeDocument/2006/relationships/customXml" Target="../ink/ink55.xml"/><Relationship Id="rId39" Type="http://schemas.openxmlformats.org/officeDocument/2006/relationships/image" Target="../media/image149.png"/><Relationship Id="rId21" Type="http://schemas.openxmlformats.org/officeDocument/2006/relationships/image" Target="../media/image140.png"/><Relationship Id="rId34" Type="http://schemas.openxmlformats.org/officeDocument/2006/relationships/customXml" Target="../ink/ink59.xml"/><Relationship Id="rId42" Type="http://schemas.openxmlformats.org/officeDocument/2006/relationships/customXml" Target="../ink/ink63.xml"/><Relationship Id="rId47" Type="http://schemas.openxmlformats.org/officeDocument/2006/relationships/image" Target="../media/image153.png"/><Relationship Id="rId50" Type="http://schemas.openxmlformats.org/officeDocument/2006/relationships/customXml" Target="../ink/ink67.xml"/><Relationship Id="rId55" Type="http://schemas.openxmlformats.org/officeDocument/2006/relationships/image" Target="../media/image157.png"/><Relationship Id="rId7" Type="http://schemas.openxmlformats.org/officeDocument/2006/relationships/image" Target="../media/image133.png"/><Relationship Id="rId2" Type="http://schemas.openxmlformats.org/officeDocument/2006/relationships/customXml" Target="../ink/ink43.xml"/><Relationship Id="rId16" Type="http://schemas.openxmlformats.org/officeDocument/2006/relationships/customXml" Target="../ink/ink50.xml"/><Relationship Id="rId29" Type="http://schemas.openxmlformats.org/officeDocument/2006/relationships/image" Target="../media/image144.png"/><Relationship Id="rId11" Type="http://schemas.openxmlformats.org/officeDocument/2006/relationships/image" Target="../media/image135.png"/><Relationship Id="rId24" Type="http://schemas.openxmlformats.org/officeDocument/2006/relationships/customXml" Target="../ink/ink54.xml"/><Relationship Id="rId32" Type="http://schemas.openxmlformats.org/officeDocument/2006/relationships/customXml" Target="../ink/ink58.xml"/><Relationship Id="rId37" Type="http://schemas.openxmlformats.org/officeDocument/2006/relationships/image" Target="../media/image148.png"/><Relationship Id="rId40" Type="http://schemas.openxmlformats.org/officeDocument/2006/relationships/customXml" Target="../ink/ink62.xml"/><Relationship Id="rId45" Type="http://schemas.openxmlformats.org/officeDocument/2006/relationships/image" Target="../media/image152.png"/><Relationship Id="rId53" Type="http://schemas.openxmlformats.org/officeDocument/2006/relationships/image" Target="../media/image156.png"/><Relationship Id="rId5" Type="http://schemas.openxmlformats.org/officeDocument/2006/relationships/image" Target="../media/image132.png"/><Relationship Id="rId10" Type="http://schemas.openxmlformats.org/officeDocument/2006/relationships/customXml" Target="../ink/ink47.xml"/><Relationship Id="rId19" Type="http://schemas.openxmlformats.org/officeDocument/2006/relationships/image" Target="../media/image139.png"/><Relationship Id="rId31" Type="http://schemas.openxmlformats.org/officeDocument/2006/relationships/image" Target="../media/image145.png"/><Relationship Id="rId44" Type="http://schemas.openxmlformats.org/officeDocument/2006/relationships/customXml" Target="../ink/ink64.xml"/><Relationship Id="rId52" Type="http://schemas.openxmlformats.org/officeDocument/2006/relationships/customXml" Target="../ink/ink68.xml"/><Relationship Id="rId4" Type="http://schemas.openxmlformats.org/officeDocument/2006/relationships/customXml" Target="../ink/ink44.xml"/><Relationship Id="rId9" Type="http://schemas.openxmlformats.org/officeDocument/2006/relationships/image" Target="../media/image134.png"/><Relationship Id="rId14" Type="http://schemas.openxmlformats.org/officeDocument/2006/relationships/customXml" Target="../ink/ink49.xml"/><Relationship Id="rId22" Type="http://schemas.openxmlformats.org/officeDocument/2006/relationships/customXml" Target="../ink/ink53.xml"/><Relationship Id="rId27" Type="http://schemas.openxmlformats.org/officeDocument/2006/relationships/image" Target="../media/image143.png"/><Relationship Id="rId30" Type="http://schemas.openxmlformats.org/officeDocument/2006/relationships/customXml" Target="../ink/ink57.xml"/><Relationship Id="rId35" Type="http://schemas.openxmlformats.org/officeDocument/2006/relationships/image" Target="../media/image147.png"/><Relationship Id="rId43" Type="http://schemas.openxmlformats.org/officeDocument/2006/relationships/image" Target="../media/image151.png"/><Relationship Id="rId48" Type="http://schemas.openxmlformats.org/officeDocument/2006/relationships/customXml" Target="../ink/ink66.xml"/><Relationship Id="rId8" Type="http://schemas.openxmlformats.org/officeDocument/2006/relationships/customXml" Target="../ink/ink46.xml"/><Relationship Id="rId51" Type="http://schemas.openxmlformats.org/officeDocument/2006/relationships/image" Target="../media/image155.png"/><Relationship Id="rId3" Type="http://schemas.openxmlformats.org/officeDocument/2006/relationships/image" Target="../media/image131.png"/><Relationship Id="rId12" Type="http://schemas.openxmlformats.org/officeDocument/2006/relationships/customXml" Target="../ink/ink48.xml"/><Relationship Id="rId17" Type="http://schemas.openxmlformats.org/officeDocument/2006/relationships/image" Target="../media/image138.png"/><Relationship Id="rId25" Type="http://schemas.openxmlformats.org/officeDocument/2006/relationships/image" Target="../media/image142.png"/><Relationship Id="rId33" Type="http://schemas.openxmlformats.org/officeDocument/2006/relationships/image" Target="../media/image146.png"/><Relationship Id="rId38" Type="http://schemas.openxmlformats.org/officeDocument/2006/relationships/customXml" Target="../ink/ink61.xml"/><Relationship Id="rId46" Type="http://schemas.openxmlformats.org/officeDocument/2006/relationships/customXml" Target="../ink/ink65.xml"/><Relationship Id="rId20" Type="http://schemas.openxmlformats.org/officeDocument/2006/relationships/customXml" Target="../ink/ink52.xml"/><Relationship Id="rId41" Type="http://schemas.openxmlformats.org/officeDocument/2006/relationships/image" Target="../media/image150.png"/><Relationship Id="rId54" Type="http://schemas.openxmlformats.org/officeDocument/2006/relationships/customXml" Target="../ink/ink6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15" Type="http://schemas.openxmlformats.org/officeDocument/2006/relationships/image" Target="../media/image137.png"/><Relationship Id="rId23" Type="http://schemas.openxmlformats.org/officeDocument/2006/relationships/image" Target="../media/image141.png"/><Relationship Id="rId28" Type="http://schemas.openxmlformats.org/officeDocument/2006/relationships/customXml" Target="../ink/ink56.xml"/><Relationship Id="rId36" Type="http://schemas.openxmlformats.org/officeDocument/2006/relationships/customXml" Target="../ink/ink60.xml"/><Relationship Id="rId49" Type="http://schemas.openxmlformats.org/officeDocument/2006/relationships/image" Target="../media/image1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1.png"/><Relationship Id="rId18" Type="http://schemas.openxmlformats.org/officeDocument/2006/relationships/customXml" Target="../ink/ink74.xml"/><Relationship Id="rId26" Type="http://schemas.openxmlformats.org/officeDocument/2006/relationships/customXml" Target="../ink/ink78.xml"/><Relationship Id="rId39" Type="http://schemas.openxmlformats.org/officeDocument/2006/relationships/image" Target="../media/image941.png"/><Relationship Id="rId21" Type="http://schemas.openxmlformats.org/officeDocument/2006/relationships/image" Target="../media/image851.png"/><Relationship Id="rId34" Type="http://schemas.openxmlformats.org/officeDocument/2006/relationships/customXml" Target="../ink/ink82.xml"/><Relationship Id="rId42" Type="http://schemas.openxmlformats.org/officeDocument/2006/relationships/customXml" Target="../ink/ink86.xml"/><Relationship Id="rId47" Type="http://schemas.openxmlformats.org/officeDocument/2006/relationships/image" Target="../media/image127.png"/><Relationship Id="rId2" Type="http://schemas.openxmlformats.org/officeDocument/2006/relationships/customXml" Target="../ink/ink70.xml"/><Relationship Id="rId16" Type="http://schemas.openxmlformats.org/officeDocument/2006/relationships/customXml" Target="../ink/ink73.xml"/><Relationship Id="rId20" Type="http://schemas.openxmlformats.org/officeDocument/2006/relationships/customXml" Target="../ink/ink75.xml"/><Relationship Id="rId29" Type="http://schemas.openxmlformats.org/officeDocument/2006/relationships/image" Target="../media/image891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01.png"/><Relationship Id="rId24" Type="http://schemas.openxmlformats.org/officeDocument/2006/relationships/customXml" Target="../ink/ink77.xml"/><Relationship Id="rId32" Type="http://schemas.openxmlformats.org/officeDocument/2006/relationships/customXml" Target="../ink/ink81.xml"/><Relationship Id="rId37" Type="http://schemas.openxmlformats.org/officeDocument/2006/relationships/image" Target="../media/image931.png"/><Relationship Id="rId40" Type="http://schemas.openxmlformats.org/officeDocument/2006/relationships/customXml" Target="../ink/ink85.xml"/><Relationship Id="rId45" Type="http://schemas.openxmlformats.org/officeDocument/2006/relationships/image" Target="../media/image126.png"/><Relationship Id="rId15" Type="http://schemas.openxmlformats.org/officeDocument/2006/relationships/image" Target="../media/image821.png"/><Relationship Id="rId23" Type="http://schemas.openxmlformats.org/officeDocument/2006/relationships/image" Target="../media/image861.png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49" Type="http://schemas.openxmlformats.org/officeDocument/2006/relationships/image" Target="../media/image128.png"/><Relationship Id="rId19" Type="http://schemas.openxmlformats.org/officeDocument/2006/relationships/image" Target="../media/image841.png"/><Relationship Id="rId31" Type="http://schemas.openxmlformats.org/officeDocument/2006/relationships/image" Target="../media/image901.png"/><Relationship Id="rId44" Type="http://schemas.openxmlformats.org/officeDocument/2006/relationships/customXml" Target="../ink/ink87.xml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881.png"/><Relationship Id="rId30" Type="http://schemas.openxmlformats.org/officeDocument/2006/relationships/customXml" Target="../ink/ink80.xml"/><Relationship Id="rId35" Type="http://schemas.openxmlformats.org/officeDocument/2006/relationships/image" Target="../media/image921.png"/><Relationship Id="rId43" Type="http://schemas.openxmlformats.org/officeDocument/2006/relationships/image" Target="../media/image125.png"/><Relationship Id="rId48" Type="http://schemas.openxmlformats.org/officeDocument/2006/relationships/customXml" Target="../ink/ink89.xml"/><Relationship Id="rId12" Type="http://schemas.openxmlformats.org/officeDocument/2006/relationships/customXml" Target="../ink/ink71.xml"/><Relationship Id="rId17" Type="http://schemas.openxmlformats.org/officeDocument/2006/relationships/image" Target="../media/image831.png"/><Relationship Id="rId25" Type="http://schemas.openxmlformats.org/officeDocument/2006/relationships/image" Target="../media/image871.png"/><Relationship Id="rId33" Type="http://schemas.openxmlformats.org/officeDocument/2006/relationships/image" Target="../media/image911.png"/><Relationship Id="rId38" Type="http://schemas.openxmlformats.org/officeDocument/2006/relationships/customXml" Target="../ink/ink84.xml"/><Relationship Id="rId46" Type="http://schemas.openxmlformats.org/officeDocument/2006/relationships/customXml" Target="../ink/ink88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98.xml"/><Relationship Id="rId26" Type="http://schemas.openxmlformats.org/officeDocument/2006/relationships/customXml" Target="../ink/ink102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106.xml"/><Relationship Id="rId7" Type="http://schemas.openxmlformats.org/officeDocument/2006/relationships/image" Target="../media/image238.png"/><Relationship Id="rId2" Type="http://schemas.openxmlformats.org/officeDocument/2006/relationships/customXml" Target="../ink/ink90.xml"/><Relationship Id="rId16" Type="http://schemas.openxmlformats.org/officeDocument/2006/relationships/customXml" Target="../ink/ink97.xml"/><Relationship Id="rId20" Type="http://schemas.openxmlformats.org/officeDocument/2006/relationships/customXml" Target="../ink/ink99.xml"/><Relationship Id="rId29" Type="http://schemas.openxmlformats.org/officeDocument/2006/relationships/image" Target="../media/image249.png"/><Relationship Id="rId41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2.xml"/><Relationship Id="rId11" Type="http://schemas.openxmlformats.org/officeDocument/2006/relationships/image" Target="../media/image240.png"/><Relationship Id="rId24" Type="http://schemas.openxmlformats.org/officeDocument/2006/relationships/customXml" Target="../ink/ink101.xml"/><Relationship Id="rId32" Type="http://schemas.openxmlformats.org/officeDocument/2006/relationships/customXml" Target="../ink/ink105.xml"/><Relationship Id="rId37" Type="http://schemas.openxmlformats.org/officeDocument/2006/relationships/image" Target="../media/image253.png"/><Relationship Id="rId40" Type="http://schemas.openxmlformats.org/officeDocument/2006/relationships/customXml" Target="../ink/ink109.xml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103.xml"/><Relationship Id="rId36" Type="http://schemas.openxmlformats.org/officeDocument/2006/relationships/customXml" Target="../ink/ink107.xml"/><Relationship Id="rId10" Type="http://schemas.openxmlformats.org/officeDocument/2006/relationships/customXml" Target="../ink/ink94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91.xml"/><Relationship Id="rId9" Type="http://schemas.openxmlformats.org/officeDocument/2006/relationships/image" Target="../media/image239.png"/><Relationship Id="rId14" Type="http://schemas.openxmlformats.org/officeDocument/2006/relationships/customXml" Target="../ink/ink96.xml"/><Relationship Id="rId22" Type="http://schemas.openxmlformats.org/officeDocument/2006/relationships/customXml" Target="../ink/ink100.xml"/><Relationship Id="rId27" Type="http://schemas.openxmlformats.org/officeDocument/2006/relationships/image" Target="../media/image248.png"/><Relationship Id="rId30" Type="http://schemas.openxmlformats.org/officeDocument/2006/relationships/customXml" Target="../ink/ink104.xml"/><Relationship Id="rId35" Type="http://schemas.openxmlformats.org/officeDocument/2006/relationships/image" Target="../media/image252.png"/><Relationship Id="rId8" Type="http://schemas.openxmlformats.org/officeDocument/2006/relationships/customXml" Target="../ink/ink93.xml"/><Relationship Id="rId3" Type="http://schemas.openxmlformats.org/officeDocument/2006/relationships/image" Target="../media/image236.png"/><Relationship Id="rId12" Type="http://schemas.openxmlformats.org/officeDocument/2006/relationships/customXml" Target="../ink/ink95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10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50.png"/><Relationship Id="rId12" Type="http://schemas.openxmlformats.org/officeDocument/2006/relationships/customXml" Target="../ink/ink115.xml"/><Relationship Id="rId17" Type="http://schemas.openxmlformats.org/officeDocument/2006/relationships/image" Target="../media/image1300.png"/><Relationship Id="rId2" Type="http://schemas.openxmlformats.org/officeDocument/2006/relationships/customXml" Target="../ink/ink110.xml"/><Relationship Id="rId16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.xml"/><Relationship Id="rId11" Type="http://schemas.openxmlformats.org/officeDocument/2006/relationships/image" Target="../media/image1270.png"/><Relationship Id="rId5" Type="http://schemas.openxmlformats.org/officeDocument/2006/relationships/image" Target="../media/image1240.png"/><Relationship Id="rId15" Type="http://schemas.openxmlformats.org/officeDocument/2006/relationships/image" Target="../media/image1290.png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260.png"/><Relationship Id="rId14" Type="http://schemas.openxmlformats.org/officeDocument/2006/relationships/customXml" Target="../ink/ink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02D869-CEA8-4D7B-95C2-F0D13166C84B}"/>
              </a:ext>
            </a:extLst>
          </p:cNvPr>
          <p:cNvSpPr/>
          <p:nvPr/>
        </p:nvSpPr>
        <p:spPr>
          <a:xfrm>
            <a:off x="-1" y="0"/>
            <a:ext cx="121920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Marius Terblanche |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Consultant in Critical Care Medicine, Guy’s &amp; St.  Thomas’ NHS Foundation Trust, London, UK | @mterblance2   @GSTT_ICU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8A222-266F-475A-9818-06A96C7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" y="6271619"/>
            <a:ext cx="210939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14:cNvPr>
              <p14:cNvContentPartPr/>
              <p14:nvPr/>
            </p14:nvContentPartPr>
            <p14:xfrm>
              <a:off x="2306893" y="301327"/>
              <a:ext cx="1677600" cy="381600"/>
            </p14:xfrm>
          </p:contentPart>
        </mc:Choice>
        <mc:Fallback xmlns="">
          <p:pic>
            <p:nvPicPr>
              <p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5346" y="239709"/>
                <a:ext cx="1800334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14:cNvPr>
              <p14:cNvContentPartPr/>
              <p14:nvPr/>
            </p14:nvContentPartPr>
            <p14:xfrm>
              <a:off x="359653" y="264247"/>
              <a:ext cx="1365480" cy="37080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093" y="203047"/>
                <a:ext cx="14886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14:cNvPr>
              <p14:cNvContentPartPr/>
              <p14:nvPr/>
            </p14:nvContentPartPr>
            <p14:xfrm>
              <a:off x="9276133" y="237967"/>
              <a:ext cx="397440" cy="429120"/>
            </p14:xfrm>
          </p:contentPart>
        </mc:Choice>
        <mc:Fallback xmlns="">
          <p:pic>
            <p:nvPicPr>
              <p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5505" y="207367"/>
                <a:ext cx="459056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14:cNvPr>
              <p14:cNvContentPartPr/>
              <p14:nvPr/>
            </p14:nvContentPartPr>
            <p14:xfrm>
              <a:off x="7106413" y="312127"/>
              <a:ext cx="1873800" cy="407880"/>
            </p14:xfrm>
          </p:contentPart>
        </mc:Choice>
        <mc:Fallback xmlns="">
          <p:pic>
            <p:nvPicPr>
              <p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807" y="281527"/>
                <a:ext cx="1935372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14:cNvPr>
              <p14:cNvContentPartPr/>
              <p14:nvPr/>
            </p14:nvContentPartPr>
            <p14:xfrm>
              <a:off x="9958693" y="502567"/>
              <a:ext cx="53280" cy="79560"/>
            </p14:xfrm>
          </p:contentPart>
        </mc:Choice>
        <mc:Fallback xmlns="">
          <p:pic>
            <p:nvPicPr>
              <p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8093" y="471967"/>
                <a:ext cx="114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14:cNvPr>
              <p14:cNvContentPartPr/>
              <p14:nvPr/>
            </p14:nvContentPartPr>
            <p14:xfrm>
              <a:off x="3148213" y="6498007"/>
              <a:ext cx="106200" cy="1080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7613" y="6467407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14:cNvPr>
              <p14:cNvContentPartPr/>
              <p14:nvPr/>
            </p14:nvContentPartPr>
            <p14:xfrm>
              <a:off x="4661653" y="6376327"/>
              <a:ext cx="21600" cy="30744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1053" y="6345727"/>
                <a:ext cx="82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14:cNvPr>
              <p14:cNvContentPartPr/>
              <p14:nvPr/>
            </p14:nvContentPartPr>
            <p14:xfrm>
              <a:off x="5392453" y="6429247"/>
              <a:ext cx="277920" cy="2016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1853" y="6398647"/>
                <a:ext cx="3391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14:cNvPr>
              <p14:cNvContentPartPr/>
              <p14:nvPr/>
            </p14:nvContentPartPr>
            <p14:xfrm>
              <a:off x="4836253" y="6402607"/>
              <a:ext cx="407880" cy="227880"/>
            </p14:xfrm>
          </p:contentPart>
        </mc:Choice>
        <mc:Fallback xmlns="">
          <p:pic>
            <p:nvPicPr>
              <p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5653" y="6372007"/>
                <a:ext cx="46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14:cNvPr>
              <p14:cNvContentPartPr/>
              <p14:nvPr/>
            </p14:nvContentPartPr>
            <p14:xfrm>
              <a:off x="3566533" y="6381727"/>
              <a:ext cx="772920" cy="249120"/>
            </p14:xfrm>
          </p:contentPart>
        </mc:Choice>
        <mc:Fallback xmlns="">
          <p:pic>
            <p:nvPicPr>
              <p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5573" y="6350767"/>
                <a:ext cx="834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14:cNvPr>
              <p14:cNvContentPartPr/>
              <p14:nvPr/>
            </p14:nvContentPartPr>
            <p14:xfrm>
              <a:off x="221916" y="825487"/>
              <a:ext cx="11758537" cy="5424120"/>
            </p14:xfrm>
          </p:contentPart>
        </mc:Choice>
        <mc:Fallback xmlns="">
          <p:pic>
            <p:nvPicPr>
              <p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1316" y="794529"/>
                <a:ext cx="11819736" cy="5485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02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14:cNvPr>
              <p14:cNvContentPartPr/>
              <p14:nvPr/>
            </p14:nvContentPartPr>
            <p14:xfrm>
              <a:off x="4539973" y="259207"/>
              <a:ext cx="392040" cy="402480"/>
            </p14:xfrm>
          </p:contentPart>
        </mc:Choice>
        <mc:Fallback xmlns="">
          <p:pic>
            <p:nvPicPr>
              <p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13" y="197647"/>
                <a:ext cx="5151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14:cNvPr>
              <p14:cNvContentPartPr/>
              <p14:nvPr/>
            </p14:nvContentPartPr>
            <p14:xfrm>
              <a:off x="2693173" y="306727"/>
              <a:ext cx="1625040" cy="439560"/>
            </p14:xfrm>
          </p:contentPart>
        </mc:Choice>
        <mc:Fallback xmlns="">
          <p:pic>
            <p:nvPicPr>
              <p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613" y="245167"/>
                <a:ext cx="17478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14:cNvPr>
              <p14:cNvContentPartPr/>
              <p14:nvPr/>
            </p14:nvContentPartPr>
            <p14:xfrm>
              <a:off x="354253" y="359647"/>
              <a:ext cx="2159640" cy="502920"/>
            </p14:xfrm>
          </p:contentPart>
        </mc:Choice>
        <mc:Fallback xmlns="">
          <p:pic>
            <p:nvPicPr>
              <p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83" y="298087"/>
                <a:ext cx="2282781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14:cNvPr>
              <p14:cNvContentPartPr/>
              <p14:nvPr/>
            </p14:nvContentPartPr>
            <p14:xfrm>
              <a:off x="6672613" y="730807"/>
              <a:ext cx="302040" cy="338040"/>
            </p14:xfrm>
          </p:contentPart>
        </mc:Choice>
        <mc:Fallback xmlns="">
          <p:pic>
            <p:nvPicPr>
              <p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2013" y="699880"/>
                <a:ext cx="363240" cy="39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14:cNvPr>
              <p14:cNvContentPartPr/>
              <p14:nvPr/>
            </p14:nvContentPartPr>
            <p14:xfrm>
              <a:off x="6561373" y="370087"/>
              <a:ext cx="503280" cy="222840"/>
            </p14:xfrm>
          </p:contentPart>
        </mc:Choice>
        <mc:Fallback xmlns="">
          <p:pic>
            <p:nvPicPr>
              <p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0751" y="339437"/>
                <a:ext cx="564884" cy="28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14:cNvPr>
              <p14:cNvContentPartPr/>
              <p14:nvPr/>
            </p14:nvContentPartPr>
            <p14:xfrm>
              <a:off x="7572253" y="248407"/>
              <a:ext cx="4365720" cy="3355560"/>
            </p14:xfrm>
          </p:contentPart>
        </mc:Choice>
        <mc:Fallback xmlns="">
          <p:pic>
            <p:nvPicPr>
              <p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1656" y="217804"/>
                <a:ext cx="4426915" cy="3417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14:cNvPr>
              <p14:cNvContentPartPr/>
              <p14:nvPr/>
            </p14:nvContentPartPr>
            <p14:xfrm>
              <a:off x="7011373" y="1370527"/>
              <a:ext cx="222480" cy="163008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773" y="1339567"/>
                <a:ext cx="28404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14:cNvPr>
              <p14:cNvContentPartPr/>
              <p14:nvPr/>
            </p14:nvContentPartPr>
            <p14:xfrm>
              <a:off x="6127573" y="1957687"/>
              <a:ext cx="751680" cy="36540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6973" y="1927087"/>
                <a:ext cx="813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14:cNvPr>
              <p14:cNvContentPartPr/>
              <p14:nvPr/>
            </p14:nvContentPartPr>
            <p14:xfrm>
              <a:off x="455413" y="2534407"/>
              <a:ext cx="433800" cy="71460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813" y="2503807"/>
                <a:ext cx="4950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14:cNvPr>
              <p14:cNvContentPartPr/>
              <p14:nvPr/>
            </p14:nvContentPartPr>
            <p14:xfrm>
              <a:off x="2841493" y="2450887"/>
              <a:ext cx="1132560" cy="55440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0903" y="2420287"/>
                <a:ext cx="1193741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14:cNvPr>
              <p14:cNvContentPartPr/>
              <p14:nvPr/>
            </p14:nvContentPartPr>
            <p14:xfrm>
              <a:off x="1285573" y="2656807"/>
              <a:ext cx="1117080" cy="4125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4973" y="2626207"/>
                <a:ext cx="11782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14:cNvPr>
              <p14:cNvContentPartPr/>
              <p14:nvPr/>
            </p14:nvContentPartPr>
            <p14:xfrm>
              <a:off x="354253" y="3539887"/>
              <a:ext cx="529560" cy="6408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653" y="3509287"/>
                <a:ext cx="59076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14:cNvPr>
              <p14:cNvContentPartPr/>
              <p14:nvPr/>
            </p14:nvContentPartPr>
            <p14:xfrm>
              <a:off x="4439533" y="3587407"/>
              <a:ext cx="1281240" cy="682920"/>
            </p14:xfrm>
          </p:contentPart>
        </mc:Choice>
        <mc:Fallback xmlns="">
          <p:pic>
            <p:nvPicPr>
              <p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8924" y="3556807"/>
                <a:ext cx="1342817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14:cNvPr>
              <p14:cNvContentPartPr/>
              <p14:nvPr/>
            </p14:nvContentPartPr>
            <p14:xfrm>
              <a:off x="3434773" y="3719887"/>
              <a:ext cx="862200" cy="693720"/>
            </p14:xfrm>
          </p:contentPart>
        </mc:Choice>
        <mc:Fallback xmlns="">
          <p:pic>
            <p:nvPicPr>
              <p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4173" y="3689287"/>
                <a:ext cx="9237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14:cNvPr>
              <p14:cNvContentPartPr/>
              <p14:nvPr/>
            </p14:nvContentPartPr>
            <p14:xfrm>
              <a:off x="1777693" y="3587407"/>
              <a:ext cx="1281240" cy="513360"/>
            </p14:xfrm>
          </p:contentPart>
        </mc:Choice>
        <mc:Fallback xmlns="">
          <p:pic>
            <p:nvPicPr>
              <p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47084" y="3556786"/>
                <a:ext cx="1342817" cy="57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14:cNvPr>
              <p14:cNvContentPartPr/>
              <p14:nvPr/>
            </p14:nvContentPartPr>
            <p14:xfrm>
              <a:off x="1269733" y="3576967"/>
              <a:ext cx="259560" cy="630000"/>
            </p14:xfrm>
          </p:contentPart>
        </mc:Choice>
        <mc:Fallback xmlns="">
          <p:pic>
            <p:nvPicPr>
              <p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9133" y="3546367"/>
                <a:ext cx="321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14:cNvPr>
              <p14:cNvContentPartPr/>
              <p14:nvPr/>
            </p14:nvContentPartPr>
            <p14:xfrm>
              <a:off x="3249013" y="4799527"/>
              <a:ext cx="2545560" cy="45000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8053" y="4768567"/>
                <a:ext cx="26071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14:cNvPr>
              <p14:cNvContentPartPr/>
              <p14:nvPr/>
            </p14:nvContentPartPr>
            <p14:xfrm>
              <a:off x="1343893" y="4747687"/>
              <a:ext cx="1413360" cy="8352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3293" y="4717087"/>
                <a:ext cx="147456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14:cNvPr>
              <p14:cNvContentPartPr/>
              <p14:nvPr/>
            </p14:nvContentPartPr>
            <p14:xfrm>
              <a:off x="349213" y="4693687"/>
              <a:ext cx="502560" cy="67248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253" y="4662727"/>
                <a:ext cx="56376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14:cNvPr>
              <p14:cNvContentPartPr/>
              <p14:nvPr/>
            </p14:nvContentPartPr>
            <p14:xfrm>
              <a:off x="6445093" y="4964047"/>
              <a:ext cx="111600" cy="142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4493" y="4933447"/>
                <a:ext cx="172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14:cNvPr>
              <p14:cNvContentPartPr/>
              <p14:nvPr/>
            </p14:nvContentPartPr>
            <p14:xfrm>
              <a:off x="6942613" y="4762447"/>
              <a:ext cx="1630080" cy="56052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1653" y="4731487"/>
                <a:ext cx="16916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14:cNvPr>
              <p14:cNvContentPartPr/>
              <p14:nvPr/>
            </p14:nvContentPartPr>
            <p14:xfrm>
              <a:off x="6439693" y="5698807"/>
              <a:ext cx="95760" cy="127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09093" y="5668207"/>
                <a:ext cx="15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14:cNvPr>
              <p14:cNvContentPartPr/>
              <p14:nvPr/>
            </p14:nvContentPartPr>
            <p14:xfrm>
              <a:off x="7291813" y="5620327"/>
              <a:ext cx="561240" cy="565920"/>
            </p14:xfrm>
          </p:contentPart>
        </mc:Choice>
        <mc:Fallback xmlns="">
          <p:pic>
            <p:nvPicPr>
              <p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61213" y="5589367"/>
                <a:ext cx="62280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14:cNvPr>
              <p14:cNvContentPartPr/>
              <p14:nvPr/>
            </p14:nvContentPartPr>
            <p14:xfrm>
              <a:off x="6825973" y="5587927"/>
              <a:ext cx="286200" cy="354960"/>
            </p14:xfrm>
          </p:contentPart>
        </mc:Choice>
        <mc:Fallback xmlns="">
          <p:pic>
            <p:nvPicPr>
              <p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5373" y="5556967"/>
                <a:ext cx="347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14:cNvPr>
              <p14:cNvContentPartPr/>
              <p14:nvPr/>
            </p14:nvContentPartPr>
            <p14:xfrm>
              <a:off x="8254813" y="5574967"/>
              <a:ext cx="1593000" cy="695880"/>
            </p14:xfrm>
          </p:contentPart>
        </mc:Choice>
        <mc:Fallback xmlns="">
          <p:pic>
            <p:nvPicPr>
              <p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4213" y="5544367"/>
                <a:ext cx="165456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14:cNvPr>
              <p14:cNvContentPartPr/>
              <p14:nvPr/>
            </p14:nvContentPartPr>
            <p14:xfrm>
              <a:off x="10006213" y="5741287"/>
              <a:ext cx="190800" cy="217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75613" y="5710687"/>
                <a:ext cx="252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14:cNvPr>
              <p14:cNvContentPartPr/>
              <p14:nvPr/>
            </p14:nvContentPartPr>
            <p14:xfrm>
              <a:off x="10276213" y="5772967"/>
              <a:ext cx="243720" cy="153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45613" y="5742367"/>
                <a:ext cx="305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14:cNvPr>
              <p14:cNvContentPartPr/>
              <p14:nvPr/>
            </p14:nvContentPartPr>
            <p14:xfrm>
              <a:off x="10641253" y="5561287"/>
              <a:ext cx="116640" cy="323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610653" y="5530687"/>
                <a:ext cx="1782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14:cNvPr>
              <p14:cNvContentPartPr/>
              <p14:nvPr/>
            </p14:nvContentPartPr>
            <p14:xfrm>
              <a:off x="10551253" y="5730847"/>
              <a:ext cx="169560" cy="16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20653" y="5699887"/>
                <a:ext cx="23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14:cNvPr>
              <p14:cNvContentPartPr/>
              <p14:nvPr/>
            </p14:nvContentPartPr>
            <p14:xfrm>
              <a:off x="10842493" y="5720047"/>
              <a:ext cx="21600" cy="159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11893" y="5689447"/>
                <a:ext cx="82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14:cNvPr>
              <p14:cNvContentPartPr/>
              <p14:nvPr/>
            </p14:nvContentPartPr>
            <p14:xfrm>
              <a:off x="10879573" y="5640847"/>
              <a:ext cx="47880" cy="37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48973" y="5609887"/>
                <a:ext cx="109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14:cNvPr>
              <p14:cNvContentPartPr/>
              <p14:nvPr/>
            </p14:nvContentPartPr>
            <p14:xfrm>
              <a:off x="10974613" y="5751727"/>
              <a:ext cx="106200" cy="185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44013" y="5721127"/>
                <a:ext cx="167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14:cNvPr>
              <p14:cNvContentPartPr/>
              <p14:nvPr/>
            </p14:nvContentPartPr>
            <p14:xfrm>
              <a:off x="11160013" y="5825887"/>
              <a:ext cx="190800" cy="15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29413" y="5795287"/>
                <a:ext cx="25236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69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B5E9F-CC9D-4AB6-9282-49957C65F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3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14:cNvPr>
              <p14:cNvContentPartPr/>
              <p14:nvPr/>
            </p14:nvContentPartPr>
            <p14:xfrm>
              <a:off x="3677413" y="470887"/>
              <a:ext cx="16200" cy="2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5853" y="409327"/>
                <a:ext cx="139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14:cNvPr>
              <p14:cNvContentPartPr/>
              <p14:nvPr/>
            </p14:nvContentPartPr>
            <p14:xfrm>
              <a:off x="3682813" y="698407"/>
              <a:ext cx="162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253" y="636847"/>
                <a:ext cx="139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14:cNvPr>
              <p14:cNvContentPartPr/>
              <p14:nvPr/>
            </p14:nvContentPartPr>
            <p14:xfrm>
              <a:off x="2068933" y="383047"/>
              <a:ext cx="1413000" cy="39420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389" y="321487"/>
                <a:ext cx="1536089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14:cNvPr>
              <p14:cNvContentPartPr/>
              <p14:nvPr/>
            </p14:nvContentPartPr>
            <p14:xfrm>
              <a:off x="380173" y="365047"/>
              <a:ext cx="1064520" cy="39168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613" y="303544"/>
                <a:ext cx="1187640" cy="51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14:cNvPr>
              <p14:cNvContentPartPr/>
              <p14:nvPr/>
            </p14:nvContentPartPr>
            <p14:xfrm>
              <a:off x="1915573" y="1991887"/>
              <a:ext cx="2295000" cy="44784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013" y="1930327"/>
                <a:ext cx="24181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14:cNvPr>
              <p14:cNvContentPartPr/>
              <p14:nvPr/>
            </p14:nvContentPartPr>
            <p14:xfrm>
              <a:off x="5137933" y="2095207"/>
              <a:ext cx="58680" cy="36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6373" y="2033647"/>
                <a:ext cx="181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14:cNvPr>
              <p14:cNvContentPartPr/>
              <p14:nvPr/>
            </p14:nvContentPartPr>
            <p14:xfrm>
              <a:off x="5005813" y="2010607"/>
              <a:ext cx="381240" cy="37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44253" y="1949047"/>
                <a:ext cx="504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14:cNvPr>
              <p14:cNvContentPartPr/>
              <p14:nvPr/>
            </p14:nvContentPartPr>
            <p14:xfrm>
              <a:off x="5540053" y="2090167"/>
              <a:ext cx="69120" cy="341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8493" y="2028607"/>
                <a:ext cx="1922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14:cNvPr>
              <p14:cNvContentPartPr/>
              <p14:nvPr/>
            </p14:nvContentPartPr>
            <p14:xfrm>
              <a:off x="5725453" y="2032567"/>
              <a:ext cx="79560" cy="380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3893" y="1971007"/>
                <a:ext cx="2026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14:cNvPr>
              <p14:cNvContentPartPr/>
              <p14:nvPr/>
            </p14:nvContentPartPr>
            <p14:xfrm>
              <a:off x="5608813" y="2185207"/>
              <a:ext cx="212040" cy="42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7613" y="2123647"/>
                <a:ext cx="335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14:cNvPr>
              <p14:cNvContentPartPr/>
              <p14:nvPr/>
            </p14:nvContentPartPr>
            <p14:xfrm>
              <a:off x="5963413" y="2005207"/>
              <a:ext cx="262440" cy="397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1853" y="1944007"/>
                <a:ext cx="3855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14:cNvPr>
              <p14:cNvContentPartPr/>
              <p14:nvPr/>
            </p14:nvContentPartPr>
            <p14:xfrm>
              <a:off x="6016333" y="2201047"/>
              <a:ext cx="275400" cy="58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4773" y="2139487"/>
                <a:ext cx="398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14:cNvPr>
              <p14:cNvContentPartPr/>
              <p14:nvPr/>
            </p14:nvContentPartPr>
            <p14:xfrm>
              <a:off x="6418453" y="2063527"/>
              <a:ext cx="69120" cy="304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57253" y="2001967"/>
                <a:ext cx="192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14:cNvPr>
              <p14:cNvContentPartPr/>
              <p14:nvPr/>
            </p14:nvContentPartPr>
            <p14:xfrm>
              <a:off x="6301453" y="2016007"/>
              <a:ext cx="33444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9893" y="1954447"/>
                <a:ext cx="457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14:cNvPr>
              <p14:cNvContentPartPr/>
              <p14:nvPr/>
            </p14:nvContentPartPr>
            <p14:xfrm>
              <a:off x="3269893" y="3148207"/>
              <a:ext cx="4222800" cy="65664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8688" y="3087007"/>
                <a:ext cx="434593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14:cNvPr>
              <p14:cNvContentPartPr/>
              <p14:nvPr/>
            </p14:nvContentPartPr>
            <p14:xfrm>
              <a:off x="3190693" y="3984487"/>
              <a:ext cx="4895280" cy="27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9133" y="3922927"/>
                <a:ext cx="50184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14:cNvPr>
              <p14:cNvContentPartPr/>
              <p14:nvPr/>
            </p14:nvContentPartPr>
            <p14:xfrm>
              <a:off x="10921693" y="3984487"/>
              <a:ext cx="32040" cy="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60133" y="3922927"/>
                <a:ext cx="1551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14:cNvPr>
              <p14:cNvContentPartPr/>
              <p14:nvPr/>
            </p14:nvContentPartPr>
            <p14:xfrm>
              <a:off x="9138613" y="3537727"/>
              <a:ext cx="1545480" cy="44172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7053" y="3476217"/>
                <a:ext cx="1668600" cy="564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14:cNvPr>
              <p14:cNvContentPartPr/>
              <p14:nvPr/>
            </p14:nvContentPartPr>
            <p14:xfrm>
              <a:off x="597613" y="5339527"/>
              <a:ext cx="556200" cy="27504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6993" y="5308927"/>
                <a:ext cx="6178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14:cNvPr>
              <p14:cNvContentPartPr/>
              <p14:nvPr/>
            </p14:nvContentPartPr>
            <p14:xfrm>
              <a:off x="581773" y="5206687"/>
              <a:ext cx="21600" cy="21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173" y="5176087"/>
                <a:ext cx="8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14:cNvPr>
              <p14:cNvContentPartPr/>
              <p14:nvPr/>
            </p14:nvContentPartPr>
            <p14:xfrm>
              <a:off x="5307493" y="5122087"/>
              <a:ext cx="529200" cy="291240"/>
            </p14:xfrm>
          </p:contentPart>
        </mc:Choice>
        <mc:Fallback xmlns="">
          <p:pic>
            <p:nvPicPr>
              <p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76554" y="5091487"/>
                <a:ext cx="590358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14:cNvPr>
              <p14:cNvContentPartPr/>
              <p14:nvPr/>
            </p14:nvContentPartPr>
            <p14:xfrm>
              <a:off x="3984493" y="4947487"/>
              <a:ext cx="862920" cy="502920"/>
            </p14:xfrm>
          </p:contentPart>
        </mc:Choice>
        <mc:Fallback xmlns="">
          <p:pic>
            <p:nvPicPr>
              <p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53893" y="4916887"/>
                <a:ext cx="9241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14:cNvPr>
              <p14:cNvContentPartPr/>
              <p14:nvPr/>
            </p14:nvContentPartPr>
            <p14:xfrm>
              <a:off x="1793533" y="4905727"/>
              <a:ext cx="1656720" cy="917640"/>
            </p14:xfrm>
          </p:contentPart>
        </mc:Choice>
        <mc:Fallback xmlns="">
          <p:pic>
            <p:nvPicPr>
              <p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62933" y="4875127"/>
                <a:ext cx="1717920" cy="9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14:cNvPr>
              <p14:cNvContentPartPr/>
              <p14:nvPr/>
            </p14:nvContentPartPr>
            <p14:xfrm>
              <a:off x="9583573" y="5780527"/>
              <a:ext cx="1423080" cy="457920"/>
            </p14:xfrm>
          </p:contentPart>
        </mc:Choice>
        <mc:Fallback xmlns="">
          <p:pic>
            <p:nvPicPr>
              <p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52973" y="5749927"/>
                <a:ext cx="14846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14:cNvPr>
              <p14:cNvContentPartPr/>
              <p14:nvPr/>
            </p14:nvContentPartPr>
            <p14:xfrm>
              <a:off x="6492613" y="5032807"/>
              <a:ext cx="4831560" cy="513000"/>
            </p14:xfrm>
          </p:contentPart>
        </mc:Choice>
        <mc:Fallback xmlns="">
          <p:pic>
            <p:nvPicPr>
              <p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62013" y="5002207"/>
                <a:ext cx="4893120" cy="5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53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14:cNvPr>
              <p14:cNvContentPartPr/>
              <p14:nvPr/>
            </p14:nvContentPartPr>
            <p14:xfrm>
              <a:off x="1116373" y="613807"/>
              <a:ext cx="1783800" cy="35460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552309"/>
                <a:ext cx="1906560" cy="477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14:cNvPr>
              <p14:cNvContentPartPr/>
              <p14:nvPr/>
            </p14:nvContentPartPr>
            <p14:xfrm>
              <a:off x="317173" y="560887"/>
              <a:ext cx="555840" cy="394200"/>
            </p14:xfrm>
          </p:contentPart>
        </mc:Choice>
        <mc:Fallback xmlns="">
          <p:pic>
            <p:nvPicPr>
              <p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13" y="499327"/>
                <a:ext cx="6789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14:cNvPr>
              <p14:cNvContentPartPr/>
              <p14:nvPr/>
            </p14:nvContentPartPr>
            <p14:xfrm>
              <a:off x="438493" y="1315087"/>
              <a:ext cx="429480" cy="32976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933" y="1253527"/>
                <a:ext cx="5526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14:cNvPr>
              <p14:cNvContentPartPr/>
              <p14:nvPr/>
            </p14:nvContentPartPr>
            <p14:xfrm>
              <a:off x="1251733" y="1158847"/>
              <a:ext cx="9580320" cy="5239080"/>
            </p14:xfrm>
          </p:contentPart>
        </mc:Choice>
        <mc:Fallback xmlns="">
          <p:pic>
            <p:nvPicPr>
              <p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175" y="1127887"/>
                <a:ext cx="9672477" cy="53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1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14:cNvPr>
              <p14:cNvContentPartPr/>
              <p14:nvPr/>
            </p14:nvContentPartPr>
            <p14:xfrm>
              <a:off x="1233373" y="788407"/>
              <a:ext cx="2169360" cy="109476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813" y="726867"/>
                <a:ext cx="2292480" cy="12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14:cNvPr>
              <p14:cNvContentPartPr/>
              <p14:nvPr/>
            </p14:nvContentPartPr>
            <p14:xfrm>
              <a:off x="409693" y="994687"/>
              <a:ext cx="469080" cy="3549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133" y="933127"/>
                <a:ext cx="592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14:cNvPr>
              <p14:cNvContentPartPr/>
              <p14:nvPr/>
            </p14:nvContentPartPr>
            <p14:xfrm>
              <a:off x="9037813" y="794167"/>
              <a:ext cx="212040" cy="243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7213" y="763567"/>
                <a:ext cx="273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14:cNvPr>
              <p14:cNvContentPartPr/>
              <p14:nvPr/>
            </p14:nvContentPartPr>
            <p14:xfrm>
              <a:off x="9794533" y="651247"/>
              <a:ext cx="1725840" cy="101592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3927" y="620647"/>
                <a:ext cx="1787053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14:cNvPr>
              <p14:cNvContentPartPr/>
              <p14:nvPr/>
            </p14:nvContentPartPr>
            <p14:xfrm>
              <a:off x="9006133" y="1375567"/>
              <a:ext cx="656640" cy="6228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5533" y="1344949"/>
                <a:ext cx="717840" cy="68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14:cNvPr>
              <p14:cNvContentPartPr/>
              <p14:nvPr/>
            </p14:nvContentPartPr>
            <p14:xfrm>
              <a:off x="3772813" y="481327"/>
              <a:ext cx="4757760" cy="22539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2211" y="450727"/>
                <a:ext cx="4819325" cy="23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14:cNvPr>
              <p14:cNvContentPartPr/>
              <p14:nvPr/>
            </p14:nvContentPartPr>
            <p14:xfrm>
              <a:off x="9091453" y="2449807"/>
              <a:ext cx="206280" cy="259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0853" y="2419207"/>
                <a:ext cx="267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14:cNvPr>
              <p14:cNvContentPartPr/>
              <p14:nvPr/>
            </p14:nvContentPartPr>
            <p14:xfrm>
              <a:off x="9953293" y="2275207"/>
              <a:ext cx="1138320" cy="80496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22683" y="2244593"/>
                <a:ext cx="1199899" cy="86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14:cNvPr>
              <p14:cNvContentPartPr/>
              <p14:nvPr/>
            </p14:nvContentPartPr>
            <p14:xfrm>
              <a:off x="2418133" y="4063687"/>
              <a:ext cx="1110960" cy="720360"/>
            </p14:xfrm>
          </p:contentPart>
        </mc:Choice>
        <mc:Fallback xmlns="">
          <p:pic>
            <p:nvPicPr>
              <p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6573" y="4002096"/>
                <a:ext cx="1234080" cy="843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14:cNvPr>
              <p14:cNvContentPartPr/>
              <p14:nvPr/>
            </p14:nvContentPartPr>
            <p14:xfrm>
              <a:off x="1259293" y="4106887"/>
              <a:ext cx="926280" cy="248400"/>
            </p14:xfrm>
          </p:contentPart>
        </mc:Choice>
        <mc:Fallback xmlns="">
          <p:pic>
            <p:nvPicPr>
              <p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7733" y="4045327"/>
                <a:ext cx="1049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14:cNvPr>
              <p14:cNvContentPartPr/>
              <p14:nvPr/>
            </p14:nvContentPartPr>
            <p14:xfrm>
              <a:off x="412573" y="3942007"/>
              <a:ext cx="661680" cy="51372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013" y="3880447"/>
                <a:ext cx="784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14:cNvPr>
              <p14:cNvContentPartPr/>
              <p14:nvPr/>
            </p14:nvContentPartPr>
            <p14:xfrm>
              <a:off x="3884053" y="4185367"/>
              <a:ext cx="846720" cy="291240"/>
            </p14:xfrm>
          </p:contentPart>
        </mc:Choice>
        <mc:Fallback xmlns="">
          <p:pic>
            <p:nvPicPr>
              <p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3106" y="4154767"/>
                <a:ext cx="907894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14:cNvPr>
              <p14:cNvContentPartPr/>
              <p14:nvPr/>
            </p14:nvContentPartPr>
            <p14:xfrm>
              <a:off x="5063773" y="3831127"/>
              <a:ext cx="6334560" cy="2746080"/>
            </p14:xfrm>
          </p:contentPart>
        </mc:Choice>
        <mc:Fallback xmlns="">
          <p:pic>
            <p:nvPicPr>
              <p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3173" y="3800167"/>
                <a:ext cx="6395760" cy="28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20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14:cNvPr>
              <p14:cNvContentPartPr/>
              <p14:nvPr/>
            </p14:nvContentPartPr>
            <p14:xfrm>
              <a:off x="1063453" y="804247"/>
              <a:ext cx="466200" cy="9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893" y="742687"/>
                <a:ext cx="5889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14:cNvPr>
              <p14:cNvContentPartPr/>
              <p14:nvPr/>
            </p14:nvContentPartPr>
            <p14:xfrm>
              <a:off x="1883533" y="1068847"/>
              <a:ext cx="243720" cy="2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973" y="1007287"/>
                <a:ext cx="366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14:cNvPr>
              <p14:cNvContentPartPr/>
              <p14:nvPr/>
            </p14:nvContentPartPr>
            <p14:xfrm>
              <a:off x="1920613" y="1243447"/>
              <a:ext cx="296640" cy="3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053" y="1181887"/>
                <a:ext cx="4197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14:cNvPr>
              <p14:cNvContentPartPr/>
              <p14:nvPr/>
            </p14:nvContentPartPr>
            <p14:xfrm>
              <a:off x="2792300" y="977888"/>
              <a:ext cx="384480" cy="37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740" y="916328"/>
                <a:ext cx="507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14:cNvPr>
              <p14:cNvContentPartPr/>
              <p14:nvPr/>
            </p14:nvContentPartPr>
            <p14:xfrm>
              <a:off x="3667460" y="977888"/>
              <a:ext cx="68040" cy="37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5900" y="916328"/>
                <a:ext cx="1911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14:cNvPr>
              <p14:cNvContentPartPr/>
              <p14:nvPr/>
            </p14:nvContentPartPr>
            <p14:xfrm>
              <a:off x="3571700" y="1141688"/>
              <a:ext cx="24336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0140" y="1080128"/>
                <a:ext cx="3664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14:cNvPr>
              <p14:cNvContentPartPr/>
              <p14:nvPr/>
            </p14:nvContentPartPr>
            <p14:xfrm>
              <a:off x="4122500" y="797168"/>
              <a:ext cx="35856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1002" y="735570"/>
                <a:ext cx="481557" cy="70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14:cNvPr>
              <p14:cNvContentPartPr/>
              <p14:nvPr/>
            </p14:nvContentPartPr>
            <p14:xfrm>
              <a:off x="4734860" y="977888"/>
              <a:ext cx="122760" cy="350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3119" y="916265"/>
                <a:ext cx="246242" cy="473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14:cNvPr>
              <p14:cNvContentPartPr/>
              <p14:nvPr/>
            </p14:nvContentPartPr>
            <p14:xfrm>
              <a:off x="4672580" y="989408"/>
              <a:ext cx="24336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0929" y="927848"/>
                <a:ext cx="366662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14:cNvPr>
              <p14:cNvContentPartPr/>
              <p14:nvPr/>
            </p14:nvContentPartPr>
            <p14:xfrm>
              <a:off x="4249043" y="2852148"/>
              <a:ext cx="158400" cy="1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7483" y="2790588"/>
                <a:ext cx="281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14:cNvPr>
              <p14:cNvContentPartPr/>
              <p14:nvPr/>
            </p14:nvContentPartPr>
            <p14:xfrm>
              <a:off x="4249043" y="2970948"/>
              <a:ext cx="226080" cy="1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7483" y="2909388"/>
                <a:ext cx="349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14:cNvPr>
              <p14:cNvContentPartPr/>
              <p14:nvPr/>
            </p14:nvContentPartPr>
            <p14:xfrm>
              <a:off x="3526163" y="2626428"/>
              <a:ext cx="311040" cy="79884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4963" y="2564896"/>
                <a:ext cx="434160" cy="92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14:cNvPr>
              <p14:cNvContentPartPr/>
              <p14:nvPr/>
            </p14:nvContentPartPr>
            <p14:xfrm>
              <a:off x="5220323" y="2790228"/>
              <a:ext cx="446400" cy="32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58763" y="2728668"/>
                <a:ext cx="5695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14:cNvPr>
              <p14:cNvContentPartPr/>
              <p14:nvPr/>
            </p14:nvContentPartPr>
            <p14:xfrm>
              <a:off x="4616420" y="1412768"/>
              <a:ext cx="6120" cy="1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4860" y="1351208"/>
                <a:ext cx="129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14:cNvPr>
              <p14:cNvContentPartPr/>
              <p14:nvPr/>
            </p14:nvContentPartPr>
            <p14:xfrm>
              <a:off x="6073163" y="2857908"/>
              <a:ext cx="260280" cy="23760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1603" y="2796348"/>
                <a:ext cx="3830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14:cNvPr>
              <p14:cNvContentPartPr/>
              <p14:nvPr/>
            </p14:nvContentPartPr>
            <p14:xfrm>
              <a:off x="9003923" y="2677188"/>
              <a:ext cx="1514160" cy="559440"/>
            </p14:xfrm>
          </p:contentPart>
        </mc:Choice>
        <mc:Fallback xmlns="">
          <p:pic>
            <p:nvPicPr>
              <p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42348" y="2615628"/>
                <a:ext cx="1637309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14:cNvPr>
              <p14:cNvContentPartPr/>
              <p14:nvPr/>
            </p14:nvContentPartPr>
            <p14:xfrm>
              <a:off x="6784883" y="2597988"/>
              <a:ext cx="1982160" cy="480240"/>
            </p14:xfrm>
          </p:contentPart>
        </mc:Choice>
        <mc:Fallback xmlns="">
          <p:pic>
            <p:nvPicPr>
              <p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3334" y="2536428"/>
                <a:ext cx="2105258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14:cNvPr>
              <p14:cNvContentPartPr/>
              <p14:nvPr/>
            </p14:nvContentPartPr>
            <p14:xfrm>
              <a:off x="9145345" y="4224741"/>
              <a:ext cx="220680" cy="28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83785" y="4163541"/>
                <a:ext cx="3438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14:cNvPr>
              <p14:cNvContentPartPr/>
              <p14:nvPr/>
            </p14:nvContentPartPr>
            <p14:xfrm>
              <a:off x="9156865" y="4371621"/>
              <a:ext cx="322200" cy="11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95305" y="4310061"/>
                <a:ext cx="445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14:cNvPr>
              <p14:cNvContentPartPr/>
              <p14:nvPr/>
            </p14:nvContentPartPr>
            <p14:xfrm>
              <a:off x="6282265" y="4247421"/>
              <a:ext cx="1005480" cy="30528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20705" y="4185861"/>
                <a:ext cx="1128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14:cNvPr>
              <p14:cNvContentPartPr/>
              <p14:nvPr/>
            </p14:nvContentPartPr>
            <p14:xfrm>
              <a:off x="5508625" y="4461981"/>
              <a:ext cx="519840" cy="231840"/>
            </p14:xfrm>
          </p:contentPart>
        </mc:Choice>
        <mc:Fallback xmlns="">
          <p:pic>
            <p:nvPicPr>
              <p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7065" y="4400421"/>
                <a:ext cx="6429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14:cNvPr>
              <p14:cNvContentPartPr/>
              <p14:nvPr/>
            </p14:nvContentPartPr>
            <p14:xfrm>
              <a:off x="7389265" y="4863021"/>
              <a:ext cx="401400" cy="226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27705" y="4801461"/>
                <a:ext cx="5245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14:cNvPr>
              <p14:cNvContentPartPr/>
              <p14:nvPr/>
            </p14:nvContentPartPr>
            <p14:xfrm>
              <a:off x="9998185" y="4747101"/>
              <a:ext cx="198000" cy="29700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36625" y="4685541"/>
                <a:ext cx="321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14:cNvPr>
              <p14:cNvContentPartPr/>
              <p14:nvPr/>
            </p14:nvContentPartPr>
            <p14:xfrm>
              <a:off x="8902705" y="4620381"/>
              <a:ext cx="649800" cy="423720"/>
            </p14:xfrm>
          </p:contentPart>
        </mc:Choice>
        <mc:Fallback xmlns="">
          <p:pic>
            <p:nvPicPr>
              <p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41145" y="4558821"/>
                <a:ext cx="7729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14:cNvPr>
              <p14:cNvContentPartPr/>
              <p14:nvPr/>
            </p14:nvContentPartPr>
            <p14:xfrm>
              <a:off x="7959505" y="4746381"/>
              <a:ext cx="774000" cy="648000"/>
            </p14:xfrm>
          </p:contentPart>
        </mc:Choice>
        <mc:Fallback xmlns="">
          <p:pic>
            <p:nvPicPr>
              <p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7945" y="4684821"/>
                <a:ext cx="89712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14:cNvPr>
              <p14:cNvContentPartPr/>
              <p14:nvPr/>
            </p14:nvContentPartPr>
            <p14:xfrm>
              <a:off x="8422465" y="5518221"/>
              <a:ext cx="2468160" cy="48024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60905" y="5456661"/>
                <a:ext cx="25912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14:cNvPr>
              <p14:cNvContentPartPr/>
              <p14:nvPr/>
            </p14:nvContentPartPr>
            <p14:xfrm>
              <a:off x="7524500" y="4078208"/>
              <a:ext cx="988560" cy="40140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2940" y="4016648"/>
                <a:ext cx="111168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88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6F64D38-B302-4C56-B50E-2FB9D1C915C4}"/>
              </a:ext>
            </a:extLst>
          </p:cNvPr>
          <p:cNvSpPr txBox="1"/>
          <p:nvPr/>
        </p:nvSpPr>
        <p:spPr>
          <a:xfrm>
            <a:off x="485775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CB9499-301A-499C-A787-C0E49D2EEF67}"/>
              </a:ext>
            </a:extLst>
          </p:cNvPr>
          <p:cNvSpPr txBox="1"/>
          <p:nvPr/>
        </p:nvSpPr>
        <p:spPr>
          <a:xfrm>
            <a:off x="2057400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2E6BCD7C-B1DF-4D02-AFBD-9BFD9E9C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7445"/>
            <a:ext cx="11047833" cy="970450"/>
          </a:xfrm>
        </p:spPr>
        <p:txBody>
          <a:bodyPr>
            <a:normAutofit/>
          </a:bodyPr>
          <a:lstStyle/>
          <a:p>
            <a:pPr algn="r"/>
            <a:r>
              <a:rPr lang="en-GB" b="1" dirty="0">
                <a:effectLst/>
              </a:rPr>
              <a:t>Math heavy lifting inside each ‘neuron’…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4DFCD6-D464-420D-8B74-D9FD8824DAAD}"/>
              </a:ext>
            </a:extLst>
          </p:cNvPr>
          <p:cNvGrpSpPr/>
          <p:nvPr/>
        </p:nvGrpSpPr>
        <p:grpSpPr>
          <a:xfrm>
            <a:off x="828675" y="1811815"/>
            <a:ext cx="10774460" cy="2843767"/>
            <a:chOff x="828675" y="1811815"/>
            <a:chExt cx="10774460" cy="28437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5E270-56BD-40E9-AFB0-23550BD6ECF3}"/>
                </a:ext>
              </a:extLst>
            </p:cNvPr>
            <p:cNvSpPr txBox="1"/>
            <p:nvPr/>
          </p:nvSpPr>
          <p:spPr>
            <a:xfrm>
              <a:off x="2400300" y="1846302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7BF9C1-5852-4C57-ABCA-FF2B7DDFF0F2}"/>
                </a:ext>
              </a:extLst>
            </p:cNvPr>
            <p:cNvSpPr txBox="1"/>
            <p:nvPr/>
          </p:nvSpPr>
          <p:spPr>
            <a:xfrm>
              <a:off x="828675" y="425982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18214E-3AE6-46AF-B6FF-316FB8A83098}"/>
                </a:ext>
              </a:extLst>
            </p:cNvPr>
            <p:cNvSpPr txBox="1"/>
            <p:nvPr/>
          </p:nvSpPr>
          <p:spPr>
            <a:xfrm>
              <a:off x="2400300" y="3472934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D9EEBC-CFEF-488F-A4B1-EB10B227BCCE}"/>
                </a:ext>
              </a:extLst>
            </p:cNvPr>
            <p:cNvSpPr txBox="1"/>
            <p:nvPr/>
          </p:nvSpPr>
          <p:spPr>
            <a:xfrm>
              <a:off x="2400300" y="4286250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448638-A5E5-4690-8CFD-C76F46B16C9C}"/>
                </a:ext>
              </a:extLst>
            </p:cNvPr>
            <p:cNvSpPr txBox="1"/>
            <p:nvPr/>
          </p:nvSpPr>
          <p:spPr>
            <a:xfrm>
              <a:off x="2400300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ED2CC0-B428-449D-AFD7-902D25BA990B}"/>
                </a:ext>
              </a:extLst>
            </p:cNvPr>
            <p:cNvSpPr txBox="1"/>
            <p:nvPr/>
          </p:nvSpPr>
          <p:spPr>
            <a:xfrm>
              <a:off x="828675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85FA1-D800-4421-9610-DB2C6159E0D0}"/>
                </a:ext>
              </a:extLst>
            </p:cNvPr>
            <p:cNvSpPr txBox="1"/>
            <p:nvPr/>
          </p:nvSpPr>
          <p:spPr>
            <a:xfrm>
              <a:off x="828675" y="185797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275F88-ABA4-40BC-BB4F-01A7308171FB}"/>
                </a:ext>
              </a:extLst>
            </p:cNvPr>
            <p:cNvSpPr txBox="1"/>
            <p:nvPr/>
          </p:nvSpPr>
          <p:spPr>
            <a:xfrm>
              <a:off x="828675" y="3459719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7C2D-3B3A-40BC-95C6-E8CD0347D74F}"/>
                </a:ext>
              </a:extLst>
            </p:cNvPr>
            <p:cNvSpPr txBox="1"/>
            <p:nvPr/>
          </p:nvSpPr>
          <p:spPr>
            <a:xfrm>
              <a:off x="9917210" y="2949148"/>
              <a:ext cx="168592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9799D-0DF3-4062-93F1-500671423921}"/>
                </a:ext>
              </a:extLst>
            </p:cNvPr>
            <p:cNvSpPr txBox="1"/>
            <p:nvPr/>
          </p:nvSpPr>
          <p:spPr>
            <a:xfrm>
              <a:off x="4417082" y="3998717"/>
              <a:ext cx="1304925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 summation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B6CEBA-0117-4674-B794-FB0D4C589975}"/>
                </a:ext>
              </a:extLst>
            </p:cNvPr>
            <p:cNvSpPr txBox="1"/>
            <p:nvPr/>
          </p:nvSpPr>
          <p:spPr>
            <a:xfrm>
              <a:off x="7359747" y="1811815"/>
              <a:ext cx="1200150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Activation function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2FE226-A445-4D53-822D-B6C6132FB0A9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907581" y="3189505"/>
              <a:ext cx="988363" cy="4616"/>
            </a:xfrm>
            <a:prstGeom prst="straightConnector1">
              <a:avLst/>
            </a:prstGeom>
            <a:ln w="190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47E9941-47D1-442C-A5E1-6FC20DC7FD18}"/>
                </a:ext>
              </a:extLst>
            </p:cNvPr>
            <p:cNvCxnSpPr/>
            <p:nvPr/>
          </p:nvCxnSpPr>
          <p:spPr>
            <a:xfrm>
              <a:off x="1509709" y="4474607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09A07FF-5909-42AC-96B2-E00E60D59514}"/>
                </a:ext>
              </a:extLst>
            </p:cNvPr>
            <p:cNvCxnSpPr/>
            <p:nvPr/>
          </p:nvCxnSpPr>
          <p:spPr>
            <a:xfrm>
              <a:off x="1509710" y="3661291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07E1CE-1323-4731-9749-CA22A2D78693}"/>
                </a:ext>
              </a:extLst>
            </p:cNvPr>
            <p:cNvCxnSpPr/>
            <p:nvPr/>
          </p:nvCxnSpPr>
          <p:spPr>
            <a:xfrm>
              <a:off x="1509711" y="2847975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2F5984F-A41F-45CA-B2DD-3313281C77BB}"/>
                </a:ext>
              </a:extLst>
            </p:cNvPr>
            <p:cNvCxnSpPr/>
            <p:nvPr/>
          </p:nvCxnSpPr>
          <p:spPr>
            <a:xfrm>
              <a:off x="1509712" y="2042636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F20B81-40B3-4881-9D94-EB8B8DC82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644385"/>
              <a:ext cx="1190626" cy="83022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CFE699-CD0C-416E-AFD5-2F7CCC675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295650"/>
              <a:ext cx="1190626" cy="38100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3BD15F-B427-4554-AB22-0D62C11D05A6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4" y="2844284"/>
              <a:ext cx="1190626" cy="18466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5F0EBD-1341-44EA-898A-F7494766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5" y="2042636"/>
              <a:ext cx="1190625" cy="7313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326525-0025-4748-B7FD-0005342DCF7D}"/>
                </a:ext>
              </a:extLst>
            </p:cNvPr>
            <p:cNvGrpSpPr/>
            <p:nvPr/>
          </p:nvGrpSpPr>
          <p:grpSpPr>
            <a:xfrm>
              <a:off x="4350709" y="2545976"/>
              <a:ext cx="4556872" cy="1296290"/>
              <a:chOff x="4350709" y="2545976"/>
              <a:chExt cx="4556872" cy="12962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+..</m:t>
                              </m:r>
                            </m:e>
                          </m:nary>
                        </m:oMath>
                      </m:oMathPara>
                    </a14:m>
                    <a:endPara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12C6F7-0ED9-473F-8839-FC90AAB71403}"/>
                  </a:ext>
                </a:extLst>
              </p:cNvPr>
              <p:cNvSpPr txBox="1"/>
              <p:nvPr/>
            </p:nvSpPr>
            <p:spPr>
              <a:xfrm>
                <a:off x="7116859" y="2821121"/>
                <a:ext cx="1685925" cy="763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F8667EC-E0DF-4143-8E55-78244DFBC2F9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5697635" y="3189505"/>
                <a:ext cx="1409700" cy="13216"/>
              </a:xfrm>
              <a:prstGeom prst="straightConnector1">
                <a:avLst/>
              </a:prstGeom>
              <a:ln w="19050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42FBEB4-0FCC-49A8-81ED-8DAB60D8802A}"/>
                  </a:ext>
                </a:extLst>
              </p:cNvPr>
              <p:cNvSpPr/>
              <p:nvPr/>
            </p:nvSpPr>
            <p:spPr>
              <a:xfrm>
                <a:off x="4350709" y="2545976"/>
                <a:ext cx="4556872" cy="129629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8E0299-E1B9-427D-85CA-C3FA50FA9719}"/>
                  </a:ext>
                </a:extLst>
              </p:cNvPr>
              <p:cNvSpPr txBox="1"/>
              <p:nvPr/>
            </p:nvSpPr>
            <p:spPr>
              <a:xfrm>
                <a:off x="5781165" y="3019107"/>
                <a:ext cx="1142201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Nett input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DC020-439F-4FB0-9F7B-0135887E40CB}"/>
                </a:ext>
              </a:extLst>
            </p:cNvPr>
            <p:cNvSpPr txBox="1"/>
            <p:nvPr/>
          </p:nvSpPr>
          <p:spPr>
            <a:xfrm>
              <a:off x="4598894" y="2368039"/>
              <a:ext cx="71717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7B121DF-1A12-45AF-88AC-CBD14550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966" y="2819860"/>
              <a:ext cx="1583619" cy="764505"/>
            </a:xfrm>
            <a:prstGeom prst="rect">
              <a:avLst/>
            </a:prstGeom>
          </p:spPr>
        </p:pic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34F3F01F-6F88-4495-BA67-56E6F9A34640}"/>
                </a:ext>
              </a:extLst>
            </p:cNvPr>
            <p:cNvSpPr/>
            <p:nvPr/>
          </p:nvSpPr>
          <p:spPr>
            <a:xfrm>
              <a:off x="7840927" y="2422111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7CCE0B22-C52E-40F0-9612-D6B6DF195412}"/>
                </a:ext>
              </a:extLst>
            </p:cNvPr>
            <p:cNvSpPr/>
            <p:nvPr/>
          </p:nvSpPr>
          <p:spPr>
            <a:xfrm rot="10800000">
              <a:off x="4984662" y="3613815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Arrow: Down 55">
            <a:extLst>
              <a:ext uri="{FF2B5EF4-FFF2-40B4-BE49-F238E27FC236}">
                <a16:creationId xmlns:a16="http://schemas.microsoft.com/office/drawing/2014/main" id="{59FF35C5-8BD8-475D-8DCE-333CE91DA7CB}"/>
              </a:ext>
            </a:extLst>
          </p:cNvPr>
          <p:cNvSpPr/>
          <p:nvPr/>
        </p:nvSpPr>
        <p:spPr>
          <a:xfrm>
            <a:off x="2563627" y="1470026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A472FA2-83EB-4A64-BC6D-E7ED1945B64D}"/>
              </a:ext>
            </a:extLst>
          </p:cNvPr>
          <p:cNvSpPr/>
          <p:nvPr/>
        </p:nvSpPr>
        <p:spPr>
          <a:xfrm>
            <a:off x="992002" y="1476762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EF458E22-E117-4C62-A275-3BA9878AD7E9}"/>
              </a:ext>
            </a:extLst>
          </p:cNvPr>
          <p:cNvSpPr txBox="1">
            <a:spLocks/>
          </p:cNvSpPr>
          <p:nvPr/>
        </p:nvSpPr>
        <p:spPr>
          <a:xfrm>
            <a:off x="9401762" y="5469303"/>
            <a:ext cx="2544898" cy="11715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BDDC3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= </a:t>
            </a:r>
            <a:r>
              <a:rPr kumimoji="0" lang="en-GB" sz="4800" b="0" i="1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GB" sz="4800" b="0" i="1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14:cNvPr>
              <p14:cNvContentPartPr/>
              <p14:nvPr/>
            </p14:nvContentPartPr>
            <p14:xfrm>
              <a:off x="1555739" y="1539701"/>
              <a:ext cx="2217600" cy="19080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4779" y="1509101"/>
                <a:ext cx="2278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14:cNvPr>
              <p14:cNvContentPartPr/>
              <p14:nvPr/>
            </p14:nvContentPartPr>
            <p14:xfrm>
              <a:off x="6857819" y="1608461"/>
              <a:ext cx="2434680" cy="174960"/>
            </p14:xfrm>
          </p:contentPart>
        </mc:Choice>
        <mc:Fallback xmlns="">
          <p:pic>
            <p:nvPicPr>
              <p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7219" y="1577861"/>
                <a:ext cx="2495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14:cNvPr>
              <p14:cNvContentPartPr/>
              <p14:nvPr/>
            </p14:nvContentPartPr>
            <p14:xfrm>
              <a:off x="9175499" y="5137901"/>
              <a:ext cx="58680" cy="3603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4899" y="5107301"/>
                <a:ext cx="1198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14:cNvPr>
              <p14:cNvContentPartPr/>
              <p14:nvPr/>
            </p14:nvContentPartPr>
            <p14:xfrm>
              <a:off x="9350459" y="5270741"/>
              <a:ext cx="116640" cy="2062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19499" y="5240141"/>
                <a:ext cx="178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14:cNvPr>
              <p14:cNvContentPartPr/>
              <p14:nvPr/>
            </p14:nvContentPartPr>
            <p14:xfrm>
              <a:off x="9589139" y="5265341"/>
              <a:ext cx="369720" cy="312120"/>
            </p14:xfrm>
          </p:contentPart>
        </mc:Choice>
        <mc:Fallback xmlns="">
          <p:pic>
            <p:nvPicPr>
              <p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8209" y="5234741"/>
                <a:ext cx="4312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14:cNvPr>
              <p14:cNvContentPartPr/>
              <p14:nvPr/>
            </p14:nvContentPartPr>
            <p14:xfrm>
              <a:off x="6857819" y="5175341"/>
              <a:ext cx="2106360" cy="407520"/>
            </p14:xfrm>
          </p:contentPart>
        </mc:Choice>
        <mc:Fallback xmlns="">
          <p:pic>
            <p:nvPicPr>
              <p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7219" y="5144714"/>
                <a:ext cx="2167920" cy="46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14:cNvPr>
              <p14:cNvContentPartPr/>
              <p14:nvPr/>
            </p14:nvContentPartPr>
            <p14:xfrm>
              <a:off x="5196419" y="5248781"/>
              <a:ext cx="1069200" cy="302040"/>
            </p14:xfrm>
          </p:contentPart>
        </mc:Choice>
        <mc:Fallback xmlns="">
          <p:pic>
            <p:nvPicPr>
              <p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5819" y="5218181"/>
                <a:ext cx="1130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14:cNvPr>
              <p14:cNvContentPartPr/>
              <p14:nvPr/>
            </p14:nvContentPartPr>
            <p14:xfrm>
              <a:off x="10970099" y="4937021"/>
              <a:ext cx="888840" cy="238320"/>
            </p14:xfrm>
          </p:contentPart>
        </mc:Choice>
        <mc:Fallback xmlns="">
          <p:pic>
            <p:nvPicPr>
              <p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39499" y="4906421"/>
                <a:ext cx="950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14:cNvPr>
              <p14:cNvContentPartPr/>
              <p14:nvPr/>
            </p14:nvContentPartPr>
            <p14:xfrm>
              <a:off x="4021379" y="1105921"/>
              <a:ext cx="2624760" cy="614140"/>
            </p14:xfrm>
          </p:contentPart>
        </mc:Choice>
        <mc:Fallback xmlns="">
          <p:pic>
            <p:nvPicPr>
              <p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90775" y="1074962"/>
                <a:ext cx="2686328" cy="675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14:cNvPr>
              <p14:cNvContentPartPr/>
              <p14:nvPr/>
            </p14:nvContentPartPr>
            <p14:xfrm>
              <a:off x="110893" y="1423447"/>
              <a:ext cx="941760" cy="3889800"/>
            </p14:xfrm>
          </p:contentPart>
        </mc:Choice>
        <mc:Fallback xmlns="">
          <p:pic>
            <p:nvPicPr>
              <p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93" y="1392487"/>
                <a:ext cx="1002960" cy="39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14:cNvPr>
              <p14:cNvContentPartPr/>
              <p14:nvPr/>
            </p14:nvContentPartPr>
            <p14:xfrm>
              <a:off x="11078819" y="5968971"/>
              <a:ext cx="423720" cy="285480"/>
            </p14:xfrm>
          </p:contentPart>
        </mc:Choice>
        <mc:Fallback xmlns="">
          <p:pic>
            <p:nvPicPr>
              <p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48219" y="5938011"/>
                <a:ext cx="484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14:cNvPr>
              <p14:cNvContentPartPr/>
              <p14:nvPr/>
            </p14:nvContentPartPr>
            <p14:xfrm>
              <a:off x="10729619" y="5958171"/>
              <a:ext cx="217440" cy="280800"/>
            </p14:xfrm>
          </p:contentPart>
        </mc:Choice>
        <mc:Fallback xmlns="">
          <p:pic>
            <p:nvPicPr>
              <p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99019" y="5927571"/>
                <a:ext cx="278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14:cNvPr>
              <p14:cNvContentPartPr/>
              <p14:nvPr/>
            </p14:nvContentPartPr>
            <p14:xfrm>
              <a:off x="10790099" y="6334011"/>
              <a:ext cx="987480" cy="1220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59499" y="6303411"/>
                <a:ext cx="104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14:cNvPr>
              <p14:cNvContentPartPr/>
              <p14:nvPr/>
            </p14:nvContentPartPr>
            <p14:xfrm>
              <a:off x="10069933" y="4704101"/>
              <a:ext cx="720000" cy="894600"/>
            </p14:xfrm>
          </p:contentPart>
        </mc:Choice>
        <mc:Fallback xmlns="">
          <p:pic>
            <p:nvPicPr>
              <p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39333" y="4673501"/>
                <a:ext cx="78120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14:cNvPr>
              <p14:cNvContentPartPr/>
              <p14:nvPr/>
            </p14:nvContentPartPr>
            <p14:xfrm>
              <a:off x="1666619" y="2021381"/>
              <a:ext cx="8038440" cy="2968920"/>
            </p14:xfrm>
          </p:contentPart>
        </mc:Choice>
        <mc:Fallback xmlns="">
          <p:pic>
            <p:nvPicPr>
              <p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6019" y="1990421"/>
                <a:ext cx="8099640" cy="30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14:cNvPr>
              <p14:cNvContentPartPr/>
              <p14:nvPr/>
            </p14:nvContentPartPr>
            <p14:xfrm>
              <a:off x="5254573" y="137527"/>
              <a:ext cx="1630080" cy="397080"/>
            </p14:xfrm>
          </p:contentPart>
        </mc:Choice>
        <mc:Fallback xmlns="">
          <p:pic>
            <p:nvPicPr>
              <p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3013" y="75967"/>
                <a:ext cx="1753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14:cNvPr>
              <p14:cNvContentPartPr/>
              <p14:nvPr/>
            </p14:nvContentPartPr>
            <p14:xfrm>
              <a:off x="3031933" y="179647"/>
              <a:ext cx="2048040" cy="413280"/>
            </p14:xfrm>
          </p:contentPart>
        </mc:Choice>
        <mc:Fallback xmlns="">
          <p:pic>
            <p:nvPicPr>
              <p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0384" y="118087"/>
                <a:ext cx="2170778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14:cNvPr>
              <p14:cNvContentPartPr/>
              <p14:nvPr/>
            </p14:nvContentPartPr>
            <p14:xfrm>
              <a:off x="269653" y="211327"/>
              <a:ext cx="2217600" cy="423720"/>
            </p14:xfrm>
          </p:contentPart>
        </mc:Choice>
        <mc:Fallback xmlns="">
          <p:pic>
            <p:nvPicPr>
              <p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8093" y="150127"/>
                <a:ext cx="23407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14:cNvPr>
              <p14:cNvContentPartPr/>
              <p14:nvPr/>
            </p14:nvContentPartPr>
            <p14:xfrm>
              <a:off x="7418893" y="171727"/>
              <a:ext cx="1984320" cy="42300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57344" y="110167"/>
                <a:ext cx="2107418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14:cNvPr>
              <p14:cNvContentPartPr/>
              <p14:nvPr/>
            </p14:nvContentPartPr>
            <p14:xfrm>
              <a:off x="9911173" y="176407"/>
              <a:ext cx="1846440" cy="693720"/>
            </p14:xfrm>
          </p:contentPart>
        </mc:Choice>
        <mc:Fallback xmlns="">
          <p:pic>
            <p:nvPicPr>
              <p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49613" y="115207"/>
                <a:ext cx="1969560" cy="8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35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14:cNvPr>
              <p14:cNvContentPartPr/>
              <p14:nvPr/>
            </p14:nvContentPartPr>
            <p14:xfrm>
              <a:off x="2042293" y="343807"/>
              <a:ext cx="1148760" cy="38160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33" y="282189"/>
                <a:ext cx="127188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14:cNvPr>
              <p14:cNvContentPartPr/>
              <p14:nvPr/>
            </p14:nvContentPartPr>
            <p14:xfrm>
              <a:off x="438853" y="301327"/>
              <a:ext cx="1434600" cy="50832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38" y="239767"/>
                <a:ext cx="1557751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14:cNvPr>
              <p14:cNvContentPartPr/>
              <p14:nvPr/>
            </p14:nvContentPartPr>
            <p14:xfrm>
              <a:off x="3767413" y="407167"/>
              <a:ext cx="402480" cy="3366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853" y="345607"/>
                <a:ext cx="5256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14:cNvPr>
              <p14:cNvContentPartPr/>
              <p14:nvPr/>
            </p14:nvContentPartPr>
            <p14:xfrm>
              <a:off x="4351333" y="449647"/>
              <a:ext cx="606960" cy="3229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73" y="388156"/>
                <a:ext cx="730080" cy="44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14:cNvPr>
              <p14:cNvContentPartPr/>
              <p14:nvPr/>
            </p14:nvContentPartPr>
            <p14:xfrm>
              <a:off x="5572093" y="402487"/>
              <a:ext cx="2899800" cy="41256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0541" y="340927"/>
                <a:ext cx="302290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14:cNvPr>
              <p14:cNvContentPartPr/>
              <p14:nvPr/>
            </p14:nvContentPartPr>
            <p14:xfrm>
              <a:off x="9567013" y="4857487"/>
              <a:ext cx="2381760" cy="148212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36048" y="4826527"/>
                <a:ext cx="2442969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14:cNvPr>
              <p14:cNvContentPartPr/>
              <p14:nvPr/>
            </p14:nvContentPartPr>
            <p14:xfrm>
              <a:off x="6757213" y="5742007"/>
              <a:ext cx="1170000" cy="317160"/>
            </p14:xfrm>
          </p:contentPart>
        </mc:Choice>
        <mc:Fallback xmlns="">
          <p:pic>
            <p:nvPicPr>
              <p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243" y="5711047"/>
                <a:ext cx="1231219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14:cNvPr>
              <p14:cNvContentPartPr/>
              <p14:nvPr/>
            </p14:nvContentPartPr>
            <p14:xfrm>
              <a:off x="6106333" y="5196247"/>
              <a:ext cx="2318040" cy="302040"/>
            </p14:xfrm>
          </p:contentPart>
        </mc:Choice>
        <mc:Fallback xmlns="">
          <p:pic>
            <p:nvPicPr>
              <p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5373" y="5165287"/>
                <a:ext cx="2379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14:cNvPr>
              <p14:cNvContentPartPr/>
              <p14:nvPr/>
            </p14:nvContentPartPr>
            <p14:xfrm>
              <a:off x="475933" y="4910407"/>
              <a:ext cx="5276160" cy="1376280"/>
            </p14:xfrm>
          </p:contentPart>
        </mc:Choice>
        <mc:Fallback xmlns="">
          <p:pic>
            <p:nvPicPr>
              <p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973" y="4879439"/>
                <a:ext cx="5337360" cy="143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14:cNvPr>
              <p14:cNvContentPartPr/>
              <p14:nvPr/>
            </p14:nvContentPartPr>
            <p14:xfrm>
              <a:off x="5894653" y="4963327"/>
              <a:ext cx="69120" cy="1259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693" y="4932367"/>
                <a:ext cx="13032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14:cNvPr>
              <p14:cNvContentPartPr/>
              <p14:nvPr/>
            </p14:nvContentPartPr>
            <p14:xfrm>
              <a:off x="5947573" y="4873327"/>
              <a:ext cx="2841840" cy="13975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6613" y="4842359"/>
                <a:ext cx="2903040" cy="145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14:cNvPr>
              <p14:cNvContentPartPr/>
              <p14:nvPr/>
            </p14:nvContentPartPr>
            <p14:xfrm>
              <a:off x="767173" y="1031767"/>
              <a:ext cx="10800574" cy="3688560"/>
            </p14:xfrm>
          </p:contentPart>
        </mc:Choice>
        <mc:Fallback xmlns="">
          <p:pic>
            <p:nvPicPr>
              <p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213" y="1000810"/>
                <a:ext cx="10861773" cy="374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14:cNvPr>
              <p14:cNvContentPartPr/>
              <p14:nvPr/>
            </p14:nvContentPartPr>
            <p14:xfrm>
              <a:off x="6423853" y="4482007"/>
              <a:ext cx="275400" cy="3124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2893" y="4451047"/>
                <a:ext cx="336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14:cNvPr>
              <p14:cNvContentPartPr/>
              <p14:nvPr/>
            </p14:nvContentPartPr>
            <p14:xfrm>
              <a:off x="6878893" y="4449967"/>
              <a:ext cx="79560" cy="254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7933" y="4418963"/>
                <a:ext cx="14076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14:cNvPr>
              <p14:cNvContentPartPr/>
              <p14:nvPr/>
            </p14:nvContentPartPr>
            <p14:xfrm>
              <a:off x="7032613" y="4487047"/>
              <a:ext cx="153720" cy="1962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1653" y="4456087"/>
                <a:ext cx="21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14:cNvPr>
              <p14:cNvContentPartPr/>
              <p14:nvPr/>
            </p14:nvContentPartPr>
            <p14:xfrm>
              <a:off x="7270573" y="4365367"/>
              <a:ext cx="100800" cy="386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9723" y="4334407"/>
                <a:ext cx="161782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14:cNvPr>
              <p14:cNvContentPartPr/>
              <p14:nvPr/>
            </p14:nvContentPartPr>
            <p14:xfrm>
              <a:off x="7429333" y="4608727"/>
              <a:ext cx="122040" cy="1486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464" y="4577692"/>
                <a:ext cx="183060" cy="2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14:cNvPr>
              <p14:cNvContentPartPr/>
              <p14:nvPr/>
            </p14:nvContentPartPr>
            <p14:xfrm>
              <a:off x="3841573" y="3963967"/>
              <a:ext cx="412920" cy="936360"/>
            </p14:xfrm>
          </p:contentPart>
        </mc:Choice>
        <mc:Fallback xmlns="">
          <p:pic>
            <p:nvPicPr>
              <p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000" y="3933367"/>
                <a:ext cx="474067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14:cNvPr>
              <p14:cNvContentPartPr/>
              <p14:nvPr/>
            </p14:nvContentPartPr>
            <p14:xfrm>
              <a:off x="3063613" y="4264927"/>
              <a:ext cx="619560" cy="58176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013" y="4234327"/>
                <a:ext cx="6807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14:cNvPr>
              <p14:cNvContentPartPr/>
              <p14:nvPr/>
            </p14:nvContentPartPr>
            <p14:xfrm>
              <a:off x="10403293" y="4153687"/>
              <a:ext cx="259920" cy="7095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72651" y="4123087"/>
                <a:ext cx="321565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438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14:cNvPr>
              <p14:cNvContentPartPr/>
              <p14:nvPr/>
            </p14:nvContentPartPr>
            <p14:xfrm>
              <a:off x="978853" y="322567"/>
              <a:ext cx="1513800" cy="323280"/>
            </p14:xfrm>
          </p:contentPart>
        </mc:Choice>
        <mc:Fallback xmlns="">
          <p:pic>
            <p:nvPicPr>
              <p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293" y="261007"/>
                <a:ext cx="1636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14:cNvPr>
              <p14:cNvContentPartPr/>
              <p14:nvPr/>
            </p14:nvContentPartPr>
            <p14:xfrm>
              <a:off x="200173" y="296287"/>
              <a:ext cx="498600" cy="33372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69" y="234727"/>
                <a:ext cx="621809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14:cNvPr>
              <p14:cNvContentPartPr/>
              <p14:nvPr/>
            </p14:nvContentPartPr>
            <p14:xfrm>
              <a:off x="2761933" y="116287"/>
              <a:ext cx="79560" cy="87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373" y="54727"/>
                <a:ext cx="2026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14:cNvPr>
              <p14:cNvContentPartPr/>
              <p14:nvPr/>
            </p14:nvContentPartPr>
            <p14:xfrm>
              <a:off x="6069253" y="397807"/>
              <a:ext cx="614160" cy="27000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7693" y="336329"/>
                <a:ext cx="737280" cy="392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14:cNvPr>
              <p14:cNvContentPartPr/>
              <p14:nvPr/>
            </p14:nvContentPartPr>
            <p14:xfrm>
              <a:off x="5360413" y="201967"/>
              <a:ext cx="550440" cy="423720"/>
            </p14:xfrm>
          </p:contentPart>
        </mc:Choice>
        <mc:Fallback xmlns="">
          <p:pic>
            <p:nvPicPr>
              <p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8893" y="140407"/>
                <a:ext cx="673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14:cNvPr>
              <p14:cNvContentPartPr/>
              <p14:nvPr/>
            </p14:nvContentPartPr>
            <p14:xfrm>
              <a:off x="4299133" y="173167"/>
              <a:ext cx="897480" cy="462960"/>
            </p14:xfrm>
          </p:contentPart>
        </mc:Choice>
        <mc:Fallback xmlns="">
          <p:pic>
            <p:nvPicPr>
              <p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7573" y="111607"/>
                <a:ext cx="10206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14:cNvPr>
              <p14:cNvContentPartPr/>
              <p14:nvPr/>
            </p14:nvContentPartPr>
            <p14:xfrm>
              <a:off x="3031933" y="270727"/>
              <a:ext cx="831240" cy="38160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0373" y="209109"/>
                <a:ext cx="95436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14:cNvPr>
              <p14:cNvContentPartPr/>
              <p14:nvPr/>
            </p14:nvContentPartPr>
            <p14:xfrm>
              <a:off x="343813" y="1143113"/>
              <a:ext cx="11372040" cy="5578560"/>
            </p14:xfrm>
          </p:contentPart>
        </mc:Choice>
        <mc:Fallback xmlns="">
          <p:pic>
            <p:nvPicPr>
              <p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213" y="1112513"/>
                <a:ext cx="11433600" cy="56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966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65</Words>
  <Application>Microsoft Office PowerPoint</Application>
  <PresentationFormat>Widescreen</PresentationFormat>
  <Paragraphs>19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 2</vt:lpstr>
      <vt:lpstr>Office Theme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heavy lifting inside each ‘neuron’…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mterblanche</dc:creator>
  <cp:lastModifiedBy>M Terblanche</cp:lastModifiedBy>
  <cp:revision>5</cp:revision>
  <dcterms:created xsi:type="dcterms:W3CDTF">2018-10-20T14:09:00Z</dcterms:created>
  <dcterms:modified xsi:type="dcterms:W3CDTF">2019-12-09T18:20:28Z</dcterms:modified>
</cp:coreProperties>
</file>